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B0F0"/>
    <a:srgbClr val="FF0000"/>
    <a:srgbClr val="FFC000"/>
    <a:srgbClr val="0070C0"/>
    <a:srgbClr val="92D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E0DBC-954D-402B-A8AD-37318CE8C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0B8D36-3743-4E6D-ACED-9F089C8AB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4D2605-7F61-48E4-A71B-52355F12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5D9BA1-283F-4C60-8F65-A7B9A951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669FF3-D1F5-4AF6-A3D9-ED64A22E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6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F566F-9108-47E6-9A4E-41F44524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A71C11-2E92-493A-BC9C-09C7C40E5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515E10-82F9-4D03-B051-75DE13A9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9A8FB5-7F7B-46AE-A714-867438F1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491DB0-FDB0-4F98-9DB8-63F91EA7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46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79F7EEB-FAB2-43D2-A8C2-C20F5FA8A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6C60ED2-CD17-4951-BE1B-64804448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445EBF-41D9-4AA4-9DE3-3ED61E8E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32211C-7055-41AE-BA21-4A89B371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8C530-8252-465D-8204-09AD008C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71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3681B-56B6-4E9B-9784-983A1604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21C2FF-FEC2-4BA5-A65D-BEAF2134E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7F8916-FB86-498F-9119-40818ADD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78961-6499-4F89-824B-1587AF86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8B71A5-257F-4420-A734-9E15A8E3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58D579B-7527-4506-9586-55690A8E8614}"/>
              </a:ext>
            </a:extLst>
          </p:cNvPr>
          <p:cNvSpPr/>
          <p:nvPr userDrawn="1"/>
        </p:nvSpPr>
        <p:spPr>
          <a:xfrm>
            <a:off x="0" y="6581651"/>
            <a:ext cx="12192000" cy="279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2F31C9EB-CB96-4525-A5C7-67CC399DF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9173" r="14886" b="44704"/>
          <a:stretch/>
        </p:blipFill>
        <p:spPr>
          <a:xfrm>
            <a:off x="10710169" y="6387360"/>
            <a:ext cx="1404527" cy="534892"/>
          </a:xfrm>
          <a:prstGeom prst="rect">
            <a:avLst/>
          </a:prstGeom>
        </p:spPr>
      </p:pic>
      <p:sp>
        <p:nvSpPr>
          <p:cNvPr id="9" name="pole tekstowe 9">
            <a:extLst>
              <a:ext uri="{FF2B5EF4-FFF2-40B4-BE49-F238E27FC236}">
                <a16:creationId xmlns:a16="http://schemas.microsoft.com/office/drawing/2014/main" id="{C7B3AFA8-4EEA-4D89-AC7A-F6D1FF44D15E}"/>
              </a:ext>
            </a:extLst>
          </p:cNvPr>
          <p:cNvSpPr txBox="1"/>
          <p:nvPr userDrawn="1"/>
        </p:nvSpPr>
        <p:spPr>
          <a:xfrm>
            <a:off x="128910" y="6607382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flipowanie.pl</a:t>
            </a:r>
          </a:p>
        </p:txBody>
      </p:sp>
    </p:spTree>
    <p:extLst>
      <p:ext uri="{BB962C8B-B14F-4D97-AF65-F5344CB8AC3E}">
        <p14:creationId xmlns:p14="http://schemas.microsoft.com/office/powerpoint/2010/main" val="29742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238545-5077-4A84-BA74-549F078A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E65CB2-7C2D-48D4-AFFE-3F7C4433D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9FD8E1-AE0D-42E9-87DF-E3FFD381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4F8C66-25D1-440E-833B-212BCF5E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F06157-F200-4B2A-B98D-43DC8356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50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DEBA88-D5D2-4D67-9603-303630DB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86B20-F410-478F-89B6-9A0A2BEF0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4674AA-F483-4D75-ADD3-2FDAE6C15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62EF44-3AFA-4DA5-BEFB-E726787F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F09EEB-C8B2-4217-A6EB-B0BAA4B0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B8D43E-792D-440E-B542-6614066D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82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74FE0-8465-4A2E-B9B8-30C35B97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5FFA9F-0C2D-4318-93C1-549F314BA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DDD730-62C2-4A32-98C8-210754C4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FAB892-7A96-48EB-9FCA-111D1E1FA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13577E3-70CC-431F-9053-F7A21556F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277C59-310C-4818-8F34-F26A618F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1684DC8-F62D-48E0-9591-CD52531B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48D5B0B-9CFD-4EDC-8FCF-753E499F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63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1FB2B-D211-41C8-9110-4B4C36DE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861CF8-B1F2-46C7-BA84-C82B97C7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1C15FFE-B163-49B1-8BE7-F359CEE6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7D90D42-614A-4AEE-B282-7E880433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19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23EAF9F-2A87-4440-82D1-B739A3E5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7FCDA66-1245-4205-A60F-A9261443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523511-2248-413E-80C2-30B85264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16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571A8-3CE4-4451-B866-15DC214C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037215-F540-4A7C-A72E-D80145526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C58B43-33DC-4633-99B0-CD016334D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04FC3E-76B0-47E2-8B5D-2E589625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A4DC3D-BB13-4CB9-9960-D2E56396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8EE2F6-5182-4DC2-B080-9E2B38F9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79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B32F45-1444-4A6B-965F-DF7B49B2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F83E64D-2261-4472-B671-44FE31E6E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6FFCE9-14F1-4D95-BD6B-5966B4F4F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55DDB0-290F-4681-AE89-B9FA321B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C9FAF9-C010-43AF-8DF8-9C442B85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BB73FA-697E-4CD0-975F-D3E81E64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0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7C5EE98-0A87-47CB-BA0B-78BF255A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FF1CF7-4A07-4E34-95DC-CDD9C196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695F50-DB59-4F39-816A-965BD5435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2E77-111C-4AE4-AE46-7CA336E17877}" type="datetimeFigureOut">
              <a:rPr lang="pl-PL" smtClean="0"/>
              <a:t>28.09.2020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7DE55B-B27B-4BCE-A043-83E095464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1A6480-667B-48A9-B2E8-C9AB8F6A0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D4DE-B7E3-405B-AE91-E02D663DF6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4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9784D5ED-B167-4A86-8FEA-734D21E764B8}"/>
              </a:ext>
            </a:extLst>
          </p:cNvPr>
          <p:cNvSpPr/>
          <p:nvPr/>
        </p:nvSpPr>
        <p:spPr>
          <a:xfrm>
            <a:off x="1159495" y="970961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A47832E-6975-4211-8603-56F2ED94DFFF}"/>
              </a:ext>
            </a:extLst>
          </p:cNvPr>
          <p:cNvSpPr/>
          <p:nvPr/>
        </p:nvSpPr>
        <p:spPr>
          <a:xfrm>
            <a:off x="1159495" y="4757395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ABD1E45-B136-4514-A854-43E200FBD40E}"/>
              </a:ext>
            </a:extLst>
          </p:cNvPr>
          <p:cNvSpPr/>
          <p:nvPr/>
        </p:nvSpPr>
        <p:spPr>
          <a:xfrm>
            <a:off x="1159495" y="2864178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434E25DF-C0BD-4E46-BFC2-5221A0E3FCC9}"/>
              </a:ext>
            </a:extLst>
          </p:cNvPr>
          <p:cNvSpPr/>
          <p:nvPr/>
        </p:nvSpPr>
        <p:spPr>
          <a:xfrm>
            <a:off x="4036241" y="970961"/>
            <a:ext cx="1338608" cy="12569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6C3E166C-90F3-4C21-B7D7-45E39AB8C20D}"/>
              </a:ext>
            </a:extLst>
          </p:cNvPr>
          <p:cNvSpPr/>
          <p:nvPr/>
        </p:nvSpPr>
        <p:spPr>
          <a:xfrm>
            <a:off x="4036241" y="4757395"/>
            <a:ext cx="1338608" cy="12569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8271930-8BD1-4BE0-8DBD-B55600DBF582}"/>
              </a:ext>
            </a:extLst>
          </p:cNvPr>
          <p:cNvSpPr/>
          <p:nvPr/>
        </p:nvSpPr>
        <p:spPr>
          <a:xfrm>
            <a:off x="4036241" y="2864178"/>
            <a:ext cx="1338608" cy="12569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9D754B1-AF00-4CD8-A904-82E13234DEDF}"/>
              </a:ext>
            </a:extLst>
          </p:cNvPr>
          <p:cNvSpPr/>
          <p:nvPr/>
        </p:nvSpPr>
        <p:spPr>
          <a:xfrm>
            <a:off x="6912987" y="970961"/>
            <a:ext cx="1338608" cy="12569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5331C1D7-A02D-4FE2-9437-73A99EE99B8A}"/>
              </a:ext>
            </a:extLst>
          </p:cNvPr>
          <p:cNvSpPr/>
          <p:nvPr/>
        </p:nvSpPr>
        <p:spPr>
          <a:xfrm>
            <a:off x="6912987" y="4757395"/>
            <a:ext cx="1338608" cy="12569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1B39FF02-8F6C-4992-802C-EFF7DFEB53A1}"/>
              </a:ext>
            </a:extLst>
          </p:cNvPr>
          <p:cNvSpPr/>
          <p:nvPr/>
        </p:nvSpPr>
        <p:spPr>
          <a:xfrm>
            <a:off x="6912987" y="2864178"/>
            <a:ext cx="1338608" cy="12569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3FBE811E-F6AB-46F3-A860-852C1F413ED1}"/>
              </a:ext>
            </a:extLst>
          </p:cNvPr>
          <p:cNvSpPr/>
          <p:nvPr/>
        </p:nvSpPr>
        <p:spPr>
          <a:xfrm>
            <a:off x="9789733" y="970961"/>
            <a:ext cx="1338608" cy="12569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F3CA7DFD-ADED-4F52-BF5C-B4E9EE2FE247}"/>
              </a:ext>
            </a:extLst>
          </p:cNvPr>
          <p:cNvSpPr/>
          <p:nvPr/>
        </p:nvSpPr>
        <p:spPr>
          <a:xfrm>
            <a:off x="9789733" y="4757395"/>
            <a:ext cx="1338608" cy="12569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F3D58CC0-6CA2-447A-937F-887523630D9F}"/>
              </a:ext>
            </a:extLst>
          </p:cNvPr>
          <p:cNvSpPr/>
          <p:nvPr/>
        </p:nvSpPr>
        <p:spPr>
          <a:xfrm>
            <a:off x="9789733" y="2864178"/>
            <a:ext cx="1338608" cy="12569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07209F37-2F48-4FB1-AB7B-4B513FC26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57" y="4675694"/>
            <a:ext cx="1338608" cy="1338608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71C4776-4100-47BD-835F-EBFF7D083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47" y="2771480"/>
            <a:ext cx="1338608" cy="1338608"/>
          </a:xfrm>
          <a:prstGeom prst="rect">
            <a:avLst/>
          </a:prstGeom>
        </p:spPr>
      </p:pic>
      <p:pic>
        <p:nvPicPr>
          <p:cNvPr id="33" name="Obraz 32" descr="Obraz zawierający jasne&#10;&#10;Opis wygenerowany automatycznie">
            <a:extLst>
              <a:ext uri="{FF2B5EF4-FFF2-40B4-BE49-F238E27FC236}">
                <a16:creationId xmlns:a16="http://schemas.microsoft.com/office/drawing/2014/main" id="{56F4B561-55F3-4629-87D7-EACB9C596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710"/>
            <a:ext cx="1338608" cy="1338608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18D0398-963A-4F0E-A9D5-57897C79E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92" y="4675694"/>
            <a:ext cx="1338608" cy="1338608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E0A6276-2D4C-471C-A178-1725ECF3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2" y="2771480"/>
            <a:ext cx="1338608" cy="1338608"/>
          </a:xfrm>
          <a:prstGeom prst="rect">
            <a:avLst/>
          </a:prstGeom>
        </p:spPr>
      </p:pic>
      <p:pic>
        <p:nvPicPr>
          <p:cNvPr id="39" name="Obraz 38" descr="Obraz zawierający jasne&#10;&#10;Opis wygenerowany automatycznie">
            <a:extLst>
              <a:ext uri="{FF2B5EF4-FFF2-40B4-BE49-F238E27FC236}">
                <a16:creationId xmlns:a16="http://schemas.microsoft.com/office/drawing/2014/main" id="{F762E2E2-B332-4E36-B0F1-75B1B8315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30" y="1077710"/>
            <a:ext cx="1338608" cy="1338608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072B4EC3-C87A-4206-BAA4-A0E16714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8" y="4675694"/>
            <a:ext cx="1338608" cy="1338608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659B3B57-1C89-466B-BB91-22DCC57CF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28" y="2771480"/>
            <a:ext cx="1338608" cy="1338608"/>
          </a:xfrm>
          <a:prstGeom prst="rect">
            <a:avLst/>
          </a:prstGeom>
        </p:spPr>
      </p:pic>
      <p:pic>
        <p:nvPicPr>
          <p:cNvPr id="45" name="Obraz 44" descr="Obraz zawierający jasne&#10;&#10;Opis wygenerowany automatycznie">
            <a:extLst>
              <a:ext uri="{FF2B5EF4-FFF2-40B4-BE49-F238E27FC236}">
                <a16:creationId xmlns:a16="http://schemas.microsoft.com/office/drawing/2014/main" id="{7AF8A8F1-EF1C-4876-8145-4813C00E6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76" y="1077710"/>
            <a:ext cx="1338608" cy="1338608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C0574FB1-C518-43DF-96CC-9B64CD6F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3" y="4675694"/>
            <a:ext cx="1338608" cy="1338608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E6F2DFB4-E719-4180-96B9-27F4A62A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63" y="2771480"/>
            <a:ext cx="1338608" cy="1338608"/>
          </a:xfrm>
          <a:prstGeom prst="rect">
            <a:avLst/>
          </a:prstGeom>
        </p:spPr>
      </p:pic>
      <p:pic>
        <p:nvPicPr>
          <p:cNvPr id="51" name="Obraz 50" descr="Obraz zawierający jasne&#10;&#10;Opis wygenerowany automatycznie">
            <a:extLst>
              <a:ext uri="{FF2B5EF4-FFF2-40B4-BE49-F238E27FC236}">
                <a16:creationId xmlns:a16="http://schemas.microsoft.com/office/drawing/2014/main" id="{8E8103A7-098B-4079-B695-FA341A417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11" y="1077710"/>
            <a:ext cx="1338608" cy="13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426D4EEE-4288-440F-B6D1-FDFD55D1BCE2}"/>
              </a:ext>
            </a:extLst>
          </p:cNvPr>
          <p:cNvSpPr/>
          <p:nvPr/>
        </p:nvSpPr>
        <p:spPr>
          <a:xfrm>
            <a:off x="1159495" y="970961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707AB403-29F1-4EE2-87BA-C21ADF005749}"/>
              </a:ext>
            </a:extLst>
          </p:cNvPr>
          <p:cNvSpPr/>
          <p:nvPr/>
        </p:nvSpPr>
        <p:spPr>
          <a:xfrm>
            <a:off x="1159495" y="4757395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2D5CE7C-3200-4F56-A241-B81B95A70E69}"/>
              </a:ext>
            </a:extLst>
          </p:cNvPr>
          <p:cNvSpPr/>
          <p:nvPr/>
        </p:nvSpPr>
        <p:spPr>
          <a:xfrm>
            <a:off x="1159495" y="2864178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509ED8C-591D-4AFA-BAD6-9A700FC57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1" y="4675694"/>
            <a:ext cx="1338608" cy="133860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FD6BC84-B677-4B7D-B6D1-CFD70D37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31" y="2771480"/>
            <a:ext cx="1338608" cy="1338608"/>
          </a:xfrm>
          <a:prstGeom prst="rect">
            <a:avLst/>
          </a:prstGeom>
        </p:spPr>
      </p:pic>
      <p:pic>
        <p:nvPicPr>
          <p:cNvPr id="15" name="Obraz 14" descr="Obraz zawierający jasne&#10;&#10;Opis wygenerowany automatycznie">
            <a:extLst>
              <a:ext uri="{FF2B5EF4-FFF2-40B4-BE49-F238E27FC236}">
                <a16:creationId xmlns:a16="http://schemas.microsoft.com/office/drawing/2014/main" id="{80356939-5E85-4D1D-BB91-A786542CA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57" y="1077710"/>
            <a:ext cx="1338608" cy="1338608"/>
          </a:xfrm>
          <a:prstGeom prst="rect">
            <a:avLst/>
          </a:prstGeom>
        </p:spPr>
      </p:pic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71DB0D8E-F160-4CED-B0D3-32A5F6FE7F99}"/>
              </a:ext>
            </a:extLst>
          </p:cNvPr>
          <p:cNvSpPr/>
          <p:nvPr/>
        </p:nvSpPr>
        <p:spPr>
          <a:xfrm>
            <a:off x="5145463" y="5191028"/>
            <a:ext cx="1558566" cy="8232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C300C933-8DDE-4E78-89E7-67226B3DC6D6}"/>
              </a:ext>
            </a:extLst>
          </p:cNvPr>
          <p:cNvSpPr/>
          <p:nvPr/>
        </p:nvSpPr>
        <p:spPr>
          <a:xfrm>
            <a:off x="5157292" y="1266334"/>
            <a:ext cx="1558566" cy="8232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619DCCAB-27C1-4D86-8F14-15393A41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3" y="4843109"/>
            <a:ext cx="1338608" cy="1338608"/>
          </a:xfrm>
          <a:prstGeom prst="rect">
            <a:avLst/>
          </a:prstGeom>
        </p:spPr>
      </p:pic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4C2798D7-6181-4517-9885-430DD16F439E}"/>
              </a:ext>
            </a:extLst>
          </p:cNvPr>
          <p:cNvSpPr/>
          <p:nvPr/>
        </p:nvSpPr>
        <p:spPr>
          <a:xfrm>
            <a:off x="5145463" y="3121845"/>
            <a:ext cx="1558566" cy="82327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F2B33938-21B1-4E8A-9F77-A139A396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3" y="2861821"/>
            <a:ext cx="1338608" cy="1338608"/>
          </a:xfrm>
          <a:prstGeom prst="rect">
            <a:avLst/>
          </a:prstGeom>
        </p:spPr>
      </p:pic>
      <p:pic>
        <p:nvPicPr>
          <p:cNvPr id="27" name="Obraz 26" descr="Obraz zawierający jasne&#10;&#10;Opis wygenerowany automatycznie">
            <a:extLst>
              <a:ext uri="{FF2B5EF4-FFF2-40B4-BE49-F238E27FC236}">
                <a16:creationId xmlns:a16="http://schemas.microsoft.com/office/drawing/2014/main" id="{B78D1AD5-3AAF-4A4D-9DF3-7F1AA4F19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42" y="1159411"/>
            <a:ext cx="1338608" cy="1338608"/>
          </a:xfrm>
          <a:prstGeom prst="rect">
            <a:avLst/>
          </a:prstGeom>
        </p:spPr>
      </p:pic>
      <p:sp>
        <p:nvSpPr>
          <p:cNvPr id="29" name="Schemat blokowy: ekran 28">
            <a:extLst>
              <a:ext uri="{FF2B5EF4-FFF2-40B4-BE49-F238E27FC236}">
                <a16:creationId xmlns:a16="http://schemas.microsoft.com/office/drawing/2014/main" id="{236C68DB-013F-4DF1-86FF-0F16BC50864C}"/>
              </a:ext>
            </a:extLst>
          </p:cNvPr>
          <p:cNvSpPr/>
          <p:nvPr/>
        </p:nvSpPr>
        <p:spPr>
          <a:xfrm rot="10800000">
            <a:off x="8782775" y="1168838"/>
            <a:ext cx="1857080" cy="1077712"/>
          </a:xfrm>
          <a:prstGeom prst="flowChartDisp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ekran 30">
            <a:extLst>
              <a:ext uri="{FF2B5EF4-FFF2-40B4-BE49-F238E27FC236}">
                <a16:creationId xmlns:a16="http://schemas.microsoft.com/office/drawing/2014/main" id="{A708EF5E-EE70-4CD0-8531-89BF6F3E4104}"/>
              </a:ext>
            </a:extLst>
          </p:cNvPr>
          <p:cNvSpPr/>
          <p:nvPr/>
        </p:nvSpPr>
        <p:spPr>
          <a:xfrm rot="10800000">
            <a:off x="8782775" y="3121845"/>
            <a:ext cx="1857080" cy="1077712"/>
          </a:xfrm>
          <a:prstGeom prst="flowChartDisp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ekran 32">
            <a:extLst>
              <a:ext uri="{FF2B5EF4-FFF2-40B4-BE49-F238E27FC236}">
                <a16:creationId xmlns:a16="http://schemas.microsoft.com/office/drawing/2014/main" id="{23B21740-1205-413C-A57C-A2ADFDF0E814}"/>
              </a:ext>
            </a:extLst>
          </p:cNvPr>
          <p:cNvSpPr/>
          <p:nvPr/>
        </p:nvSpPr>
        <p:spPr>
          <a:xfrm rot="10800000">
            <a:off x="8782775" y="5063809"/>
            <a:ext cx="1857080" cy="1077712"/>
          </a:xfrm>
          <a:prstGeom prst="flowChartDisp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DAD9E649-BB22-419E-8129-336EBD1B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05" y="4890244"/>
            <a:ext cx="1338608" cy="1338608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08E3267E-6D52-42EA-B5A8-25D93544C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05" y="2937237"/>
            <a:ext cx="1338608" cy="1338608"/>
          </a:xfrm>
          <a:prstGeom prst="rect">
            <a:avLst/>
          </a:prstGeom>
        </p:spPr>
      </p:pic>
      <p:pic>
        <p:nvPicPr>
          <p:cNvPr id="39" name="Obraz 38" descr="Obraz zawierający jasne&#10;&#10;Opis wygenerowany automatycznie">
            <a:extLst>
              <a:ext uri="{FF2B5EF4-FFF2-40B4-BE49-F238E27FC236}">
                <a16:creationId xmlns:a16="http://schemas.microsoft.com/office/drawing/2014/main" id="{5F270698-47EA-4F76-8070-33B9245E0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24" y="1168838"/>
            <a:ext cx="1338608" cy="13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381F34EE-A51A-48AA-9D90-FF9A91D8012F}"/>
              </a:ext>
            </a:extLst>
          </p:cNvPr>
          <p:cNvSpPr/>
          <p:nvPr/>
        </p:nvSpPr>
        <p:spPr>
          <a:xfrm>
            <a:off x="1715677" y="876693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E8C63932-AA97-49F1-B6AA-A6AC595FE230}"/>
              </a:ext>
            </a:extLst>
          </p:cNvPr>
          <p:cNvSpPr/>
          <p:nvPr/>
        </p:nvSpPr>
        <p:spPr>
          <a:xfrm>
            <a:off x="1715677" y="4663127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9D78B843-3BDF-4011-B821-6B3472159330}"/>
              </a:ext>
            </a:extLst>
          </p:cNvPr>
          <p:cNvSpPr/>
          <p:nvPr/>
        </p:nvSpPr>
        <p:spPr>
          <a:xfrm>
            <a:off x="1715677" y="2769910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313CC94-DF90-4D89-9D64-279314DB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39" y="4581426"/>
            <a:ext cx="1338608" cy="133860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3714B41A-146C-46E3-9BE1-8EA0501921FA}"/>
              </a:ext>
            </a:extLst>
          </p:cNvPr>
          <p:cNvSpPr/>
          <p:nvPr/>
        </p:nvSpPr>
        <p:spPr>
          <a:xfrm>
            <a:off x="2752627" y="1054234"/>
            <a:ext cx="5618375" cy="9316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2D1A6F9-C10F-4201-9A02-1EA0D40ECBB7}"/>
              </a:ext>
            </a:extLst>
          </p:cNvPr>
          <p:cNvSpPr/>
          <p:nvPr/>
        </p:nvSpPr>
        <p:spPr>
          <a:xfrm>
            <a:off x="2839039" y="4825739"/>
            <a:ext cx="5618375" cy="9316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D419E11-4489-4200-A42E-96680F2F72A6}"/>
              </a:ext>
            </a:extLst>
          </p:cNvPr>
          <p:cNvSpPr/>
          <p:nvPr/>
        </p:nvSpPr>
        <p:spPr>
          <a:xfrm>
            <a:off x="2839040" y="2932522"/>
            <a:ext cx="5618375" cy="9316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39C4CCE-0244-463B-89E5-12F516BD8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29" y="2677212"/>
            <a:ext cx="1338608" cy="1338608"/>
          </a:xfrm>
          <a:prstGeom prst="rect">
            <a:avLst/>
          </a:prstGeom>
        </p:spPr>
      </p:pic>
      <p:pic>
        <p:nvPicPr>
          <p:cNvPr id="15" name="Obraz 14" descr="Obraz zawierający jasne&#10;&#10;Opis wygenerowany automatycznie">
            <a:extLst>
              <a:ext uri="{FF2B5EF4-FFF2-40B4-BE49-F238E27FC236}">
                <a16:creationId xmlns:a16="http://schemas.microsoft.com/office/drawing/2014/main" id="{3BD8A358-9F6F-405D-9D25-127B5D5EC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77" y="983442"/>
            <a:ext cx="1338608" cy="1338608"/>
          </a:xfrm>
          <a:prstGeom prst="rect">
            <a:avLst/>
          </a:prstGeom>
        </p:spPr>
      </p:pic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8CDE86FC-8485-4714-AD13-E2E76009E789}"/>
              </a:ext>
            </a:extLst>
          </p:cNvPr>
          <p:cNvSpPr txBox="1">
            <a:spLocks/>
          </p:cNvSpPr>
          <p:nvPr/>
        </p:nvSpPr>
        <p:spPr>
          <a:xfrm>
            <a:off x="3120273" y="1107917"/>
            <a:ext cx="5147035" cy="86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3715105E-CBD5-49A2-B44C-EB329C7FEE58}"/>
              </a:ext>
            </a:extLst>
          </p:cNvPr>
          <p:cNvSpPr txBox="1">
            <a:spLocks/>
          </p:cNvSpPr>
          <p:nvPr/>
        </p:nvSpPr>
        <p:spPr>
          <a:xfrm>
            <a:off x="3120272" y="2932522"/>
            <a:ext cx="5147035" cy="86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247FABAB-6E54-448F-B25B-3A98AB750F6B}"/>
              </a:ext>
            </a:extLst>
          </p:cNvPr>
          <p:cNvSpPr txBox="1">
            <a:spLocks/>
          </p:cNvSpPr>
          <p:nvPr/>
        </p:nvSpPr>
        <p:spPr>
          <a:xfrm>
            <a:off x="3120271" y="4825739"/>
            <a:ext cx="5147035" cy="86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7AE547F-A0D5-42F9-BC11-82B4B8BB9F9C}"/>
              </a:ext>
            </a:extLst>
          </p:cNvPr>
          <p:cNvSpPr txBox="1"/>
          <p:nvPr/>
        </p:nvSpPr>
        <p:spPr>
          <a:xfrm>
            <a:off x="8031638" y="1031619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15%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210A9C6-F5D1-417E-8F61-8DAE23E0248B}"/>
              </a:ext>
            </a:extLst>
          </p:cNvPr>
          <p:cNvSpPr txBox="1"/>
          <p:nvPr/>
        </p:nvSpPr>
        <p:spPr>
          <a:xfrm>
            <a:off x="8031637" y="2912211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31%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47571740-582B-4276-8319-0FBF6300F5D0}"/>
              </a:ext>
            </a:extLst>
          </p:cNvPr>
          <p:cNvSpPr txBox="1"/>
          <p:nvPr/>
        </p:nvSpPr>
        <p:spPr>
          <a:xfrm>
            <a:off x="8031637" y="4799872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>
                <a:latin typeface="Arial Black" panose="020B0A04020102020204" pitchFamily="34" charset="0"/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13920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749D577F-DED0-4243-8D5E-D1CADD1EECF3}"/>
              </a:ext>
            </a:extLst>
          </p:cNvPr>
          <p:cNvSpPr/>
          <p:nvPr/>
        </p:nvSpPr>
        <p:spPr>
          <a:xfrm>
            <a:off x="556104" y="1990671"/>
            <a:ext cx="1633198" cy="3616685"/>
          </a:xfrm>
          <a:prstGeom prst="rect">
            <a:avLst/>
          </a:prstGeom>
          <a:solidFill>
            <a:srgbClr val="FFC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D12A8370-67C1-4785-A5EA-A10BCDAE2532}"/>
              </a:ext>
            </a:extLst>
          </p:cNvPr>
          <p:cNvSpPr/>
          <p:nvPr/>
        </p:nvSpPr>
        <p:spPr>
          <a:xfrm>
            <a:off x="2423351" y="1983664"/>
            <a:ext cx="1633198" cy="3616685"/>
          </a:xfrm>
          <a:prstGeom prst="rect">
            <a:avLst/>
          </a:prstGeom>
          <a:solidFill>
            <a:srgbClr val="ED7D31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F7B18517-A719-4F56-9D09-B7FFFBE05D33}"/>
              </a:ext>
            </a:extLst>
          </p:cNvPr>
          <p:cNvSpPr/>
          <p:nvPr/>
        </p:nvSpPr>
        <p:spPr>
          <a:xfrm>
            <a:off x="4298640" y="1990671"/>
            <a:ext cx="1633198" cy="3616685"/>
          </a:xfrm>
          <a:prstGeom prst="rect">
            <a:avLst/>
          </a:prstGeom>
          <a:solidFill>
            <a:srgbClr val="FF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47E5A44A-95E5-4514-A439-726F07AE157C}"/>
              </a:ext>
            </a:extLst>
          </p:cNvPr>
          <p:cNvSpPr/>
          <p:nvPr/>
        </p:nvSpPr>
        <p:spPr>
          <a:xfrm>
            <a:off x="6169908" y="1966277"/>
            <a:ext cx="1633198" cy="361668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28C5AAA5-59AE-426C-8461-E997FFB1E5FF}"/>
              </a:ext>
            </a:extLst>
          </p:cNvPr>
          <p:cNvSpPr/>
          <p:nvPr/>
        </p:nvSpPr>
        <p:spPr>
          <a:xfrm>
            <a:off x="8037155" y="1959270"/>
            <a:ext cx="1633198" cy="3616685"/>
          </a:xfrm>
          <a:prstGeom prst="rect">
            <a:avLst/>
          </a:prstGeom>
          <a:solidFill>
            <a:srgbClr val="00B0F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9BC03495-CC18-487E-88DF-6F6EA2CF732C}"/>
              </a:ext>
            </a:extLst>
          </p:cNvPr>
          <p:cNvSpPr/>
          <p:nvPr/>
        </p:nvSpPr>
        <p:spPr>
          <a:xfrm>
            <a:off x="9912444" y="1966277"/>
            <a:ext cx="1633198" cy="3616685"/>
          </a:xfrm>
          <a:prstGeom prst="rect">
            <a:avLst/>
          </a:prstGeom>
          <a:solidFill>
            <a:srgbClr val="0070C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10B54992-7DA5-4BFA-A52D-EFEEBB546CF5}"/>
              </a:ext>
            </a:extLst>
          </p:cNvPr>
          <p:cNvSpPr/>
          <p:nvPr/>
        </p:nvSpPr>
        <p:spPr>
          <a:xfrm>
            <a:off x="658113" y="860262"/>
            <a:ext cx="1338608" cy="1256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7517D514-BD0F-41A5-A299-138E5BB3FA55}"/>
              </a:ext>
            </a:extLst>
          </p:cNvPr>
          <p:cNvSpPr/>
          <p:nvPr/>
        </p:nvSpPr>
        <p:spPr>
          <a:xfrm>
            <a:off x="6329246" y="858670"/>
            <a:ext cx="1338608" cy="12569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A27C634F-FC02-4971-B37B-3E298DDF1130}"/>
              </a:ext>
            </a:extLst>
          </p:cNvPr>
          <p:cNvSpPr/>
          <p:nvPr/>
        </p:nvSpPr>
        <p:spPr>
          <a:xfrm>
            <a:off x="8179349" y="865720"/>
            <a:ext cx="1338608" cy="12569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Obraz zawierający jasne&#10;&#10;Opis wygenerowany automatycznie">
            <a:extLst>
              <a:ext uri="{FF2B5EF4-FFF2-40B4-BE49-F238E27FC236}">
                <a16:creationId xmlns:a16="http://schemas.microsoft.com/office/drawing/2014/main" id="{038D297C-C7FF-4692-A8FE-6C29DEB5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3" y="967011"/>
            <a:ext cx="1338608" cy="133860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2E6D5D9-4BA7-4E51-8731-ADEBF910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7" y="765972"/>
            <a:ext cx="1338608" cy="133860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5BB64C9-A921-4878-BCDF-C151E0BF6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00" y="784019"/>
            <a:ext cx="1338608" cy="1338608"/>
          </a:xfrm>
          <a:prstGeom prst="rect">
            <a:avLst/>
          </a:prstGeom>
        </p:spPr>
      </p:pic>
      <p:sp>
        <p:nvSpPr>
          <p:cNvPr id="23" name="Owal 22">
            <a:extLst>
              <a:ext uri="{FF2B5EF4-FFF2-40B4-BE49-F238E27FC236}">
                <a16:creationId xmlns:a16="http://schemas.microsoft.com/office/drawing/2014/main" id="{76471841-A528-4A2D-B3D7-75F163F4B866}"/>
              </a:ext>
            </a:extLst>
          </p:cNvPr>
          <p:cNvSpPr/>
          <p:nvPr/>
        </p:nvSpPr>
        <p:spPr>
          <a:xfrm>
            <a:off x="2593109" y="850836"/>
            <a:ext cx="1338608" cy="1256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D220E634-7894-4BA2-8AFE-A3DD937F5C61}"/>
              </a:ext>
            </a:extLst>
          </p:cNvPr>
          <p:cNvSpPr/>
          <p:nvPr/>
        </p:nvSpPr>
        <p:spPr>
          <a:xfrm>
            <a:off x="4433106" y="858670"/>
            <a:ext cx="1338608" cy="12569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1E42C8CB-CA80-4BA6-8B3C-D7D0C7FAE6BA}"/>
              </a:ext>
            </a:extLst>
          </p:cNvPr>
          <p:cNvSpPr/>
          <p:nvPr/>
        </p:nvSpPr>
        <p:spPr>
          <a:xfrm>
            <a:off x="10043533" y="852299"/>
            <a:ext cx="1338608" cy="125690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9" name="Obraz 28" descr="Obraz zawierający rysunek&#10;&#10;Opis wygenerowany automatycznie">
            <a:extLst>
              <a:ext uri="{FF2B5EF4-FFF2-40B4-BE49-F238E27FC236}">
                <a16:creationId xmlns:a16="http://schemas.microsoft.com/office/drawing/2014/main" id="{618DA1FF-97DE-4C62-8B14-8033F018E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09" y="784019"/>
            <a:ext cx="1406208" cy="1406208"/>
          </a:xfrm>
          <a:prstGeom prst="rect">
            <a:avLst/>
          </a:prstGeom>
        </p:spPr>
      </p:pic>
      <p:pic>
        <p:nvPicPr>
          <p:cNvPr id="27" name="Obraz 26" descr="Obraz zawierający jasne&#10;&#10;Opis wygenerowany automatycznie">
            <a:extLst>
              <a:ext uri="{FF2B5EF4-FFF2-40B4-BE49-F238E27FC236}">
                <a16:creationId xmlns:a16="http://schemas.microsoft.com/office/drawing/2014/main" id="{B82693A5-A82A-4FA3-A631-7011AA13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06" y="784019"/>
            <a:ext cx="1406208" cy="1406208"/>
          </a:xfrm>
          <a:prstGeom prst="rect">
            <a:avLst/>
          </a:prstGeom>
        </p:spPr>
      </p:pic>
      <p:pic>
        <p:nvPicPr>
          <p:cNvPr id="31" name="Obraz 30" descr="Obraz zawierający siekiera, koło&#10;&#10;Opis wygenerowany automatycznie">
            <a:extLst>
              <a:ext uri="{FF2B5EF4-FFF2-40B4-BE49-F238E27FC236}">
                <a16:creationId xmlns:a16="http://schemas.microsoft.com/office/drawing/2014/main" id="{29757F60-E0EE-4300-8EF2-F8BC865C3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33" y="668584"/>
            <a:ext cx="1521643" cy="1521643"/>
          </a:xfrm>
          <a:prstGeom prst="rect">
            <a:avLst/>
          </a:prstGeom>
        </p:spPr>
      </p:pic>
      <p:sp>
        <p:nvSpPr>
          <p:cNvPr id="46" name="Symbol zastępczy zawartości 2">
            <a:extLst>
              <a:ext uri="{FF2B5EF4-FFF2-40B4-BE49-F238E27FC236}">
                <a16:creationId xmlns:a16="http://schemas.microsoft.com/office/drawing/2014/main" id="{324AD995-F0FC-4F77-B0E3-BBE0E85486F5}"/>
              </a:ext>
            </a:extLst>
          </p:cNvPr>
          <p:cNvSpPr txBox="1">
            <a:spLocks/>
          </p:cNvSpPr>
          <p:nvPr/>
        </p:nvSpPr>
        <p:spPr>
          <a:xfrm>
            <a:off x="556104" y="2296192"/>
            <a:ext cx="1633197" cy="328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Lorem </a:t>
            </a:r>
            <a:r>
              <a:rPr lang="pl-PL" sz="1800" dirty="0" err="1"/>
              <a:t>ipsum</a:t>
            </a:r>
            <a:r>
              <a:rPr lang="pl-PL" sz="1800" dirty="0"/>
              <a:t> </a:t>
            </a:r>
            <a:r>
              <a:rPr lang="pl-PL" sz="1800" dirty="0" err="1"/>
              <a:t>dolor</a:t>
            </a:r>
            <a:r>
              <a:rPr lang="pl-PL" sz="1800" dirty="0"/>
              <a:t> sit </a:t>
            </a:r>
            <a:r>
              <a:rPr lang="pl-PL" sz="1800" dirty="0" err="1"/>
              <a:t>amet</a:t>
            </a:r>
            <a:r>
              <a:rPr lang="pl-PL" sz="1800" dirty="0"/>
              <a:t>, </a:t>
            </a:r>
            <a:r>
              <a:rPr lang="pl-PL" sz="1800" dirty="0" err="1"/>
              <a:t>conse-ctetur</a:t>
            </a:r>
            <a:r>
              <a:rPr lang="pl-PL" sz="1800" dirty="0"/>
              <a:t> </a:t>
            </a:r>
            <a:r>
              <a:rPr lang="pl-PL" sz="1800" dirty="0" err="1"/>
              <a:t>adipis-cing</a:t>
            </a:r>
            <a:r>
              <a:rPr lang="pl-PL" sz="1800" dirty="0"/>
              <a:t> elit.</a:t>
            </a:r>
          </a:p>
          <a:p>
            <a:r>
              <a:rPr lang="pl-PL" sz="1800" dirty="0"/>
              <a:t> </a:t>
            </a:r>
            <a:r>
              <a:rPr lang="pl-PL" sz="1800" dirty="0" err="1"/>
              <a:t>Proin</a:t>
            </a:r>
            <a:r>
              <a:rPr lang="pl-PL" sz="1800" dirty="0"/>
              <a:t> </a:t>
            </a:r>
            <a:r>
              <a:rPr lang="pl-PL" sz="1800" dirty="0" err="1"/>
              <a:t>nibh</a:t>
            </a:r>
            <a:r>
              <a:rPr lang="pl-PL" sz="1800" dirty="0"/>
              <a:t> </a:t>
            </a:r>
            <a:r>
              <a:rPr lang="pl-PL" sz="1800" dirty="0" err="1"/>
              <a:t>augue,ete</a:t>
            </a:r>
            <a:r>
              <a:rPr lang="pl-PL" sz="1800" dirty="0"/>
              <a:t> </a:t>
            </a:r>
            <a:r>
              <a:rPr lang="pl-PL" sz="1800" dirty="0" err="1"/>
              <a:t>suscipit</a:t>
            </a:r>
            <a:r>
              <a:rPr lang="pl-PL" sz="1800" dirty="0"/>
              <a:t> a, </a:t>
            </a:r>
            <a:r>
              <a:rPr lang="pl-PL" sz="1800" dirty="0" err="1"/>
              <a:t>scelerisque</a:t>
            </a:r>
            <a:r>
              <a:rPr lang="pl-PL" sz="1800" dirty="0"/>
              <a:t> </a:t>
            </a:r>
            <a:r>
              <a:rPr lang="pl-PL" sz="1800" dirty="0" err="1"/>
              <a:t>sed</a:t>
            </a:r>
            <a:r>
              <a:rPr lang="pl-PL" sz="1800" dirty="0"/>
              <a:t>, </a:t>
            </a:r>
            <a:r>
              <a:rPr lang="pl-PL" sz="1800" dirty="0" err="1"/>
              <a:t>lacinia</a:t>
            </a:r>
            <a:r>
              <a:rPr lang="pl-PL" sz="1800" dirty="0"/>
              <a:t> in, mi. </a:t>
            </a:r>
          </a:p>
          <a:p>
            <a:r>
              <a:rPr lang="pl-PL" sz="1800" dirty="0" err="1"/>
              <a:t>Cras</a:t>
            </a:r>
            <a:r>
              <a:rPr lang="pl-PL" sz="1800" dirty="0"/>
              <a:t> vel </a:t>
            </a:r>
            <a:r>
              <a:rPr lang="pl-PL" sz="1800" dirty="0" err="1"/>
              <a:t>lorem</a:t>
            </a:r>
            <a:r>
              <a:rPr lang="pl-PL" sz="1800" dirty="0"/>
              <a:t>. </a:t>
            </a:r>
            <a:r>
              <a:rPr lang="pl-PL" sz="1800" dirty="0" err="1"/>
              <a:t>Etiam</a:t>
            </a:r>
            <a:r>
              <a:rPr lang="pl-PL" sz="1800" dirty="0"/>
              <a:t> </a:t>
            </a:r>
            <a:r>
              <a:rPr lang="pl-PL" sz="1800" dirty="0" err="1"/>
              <a:t>pellentesque</a:t>
            </a:r>
            <a:r>
              <a:rPr lang="pl-PL" sz="1800" dirty="0"/>
              <a:t> </a:t>
            </a:r>
            <a:r>
              <a:rPr lang="pl-PL" sz="1800" dirty="0" err="1"/>
              <a:t>aliquet</a:t>
            </a:r>
            <a:r>
              <a:rPr lang="pl-PL" sz="1800" dirty="0"/>
              <a:t> </a:t>
            </a:r>
            <a:r>
              <a:rPr lang="pl-PL" sz="1800" dirty="0" err="1"/>
              <a:t>tellus</a:t>
            </a:r>
            <a:r>
              <a:rPr lang="pl-PL" sz="1800" dirty="0"/>
              <a:t>. </a:t>
            </a:r>
          </a:p>
        </p:txBody>
      </p:sp>
      <p:sp>
        <p:nvSpPr>
          <p:cNvPr id="48" name="Symbol zastępczy zawartości 2">
            <a:extLst>
              <a:ext uri="{FF2B5EF4-FFF2-40B4-BE49-F238E27FC236}">
                <a16:creationId xmlns:a16="http://schemas.microsoft.com/office/drawing/2014/main" id="{E7A83B68-415F-4C5D-ADAE-9C09B4A0D5E1}"/>
              </a:ext>
            </a:extLst>
          </p:cNvPr>
          <p:cNvSpPr txBox="1">
            <a:spLocks/>
          </p:cNvSpPr>
          <p:nvPr/>
        </p:nvSpPr>
        <p:spPr>
          <a:xfrm>
            <a:off x="2419958" y="2314280"/>
            <a:ext cx="1633197" cy="328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Lorem </a:t>
            </a:r>
            <a:r>
              <a:rPr lang="pl-PL" sz="1800" dirty="0" err="1"/>
              <a:t>ipsum</a:t>
            </a:r>
            <a:r>
              <a:rPr lang="pl-PL" sz="1800" dirty="0"/>
              <a:t> </a:t>
            </a:r>
            <a:r>
              <a:rPr lang="pl-PL" sz="1800" dirty="0" err="1"/>
              <a:t>dolor</a:t>
            </a:r>
            <a:r>
              <a:rPr lang="pl-PL" sz="1800" dirty="0"/>
              <a:t> sit </a:t>
            </a:r>
            <a:r>
              <a:rPr lang="pl-PL" sz="1800" dirty="0" err="1"/>
              <a:t>amet</a:t>
            </a:r>
            <a:r>
              <a:rPr lang="pl-PL" sz="1800" dirty="0"/>
              <a:t>, </a:t>
            </a:r>
            <a:r>
              <a:rPr lang="pl-PL" sz="1800" dirty="0" err="1"/>
              <a:t>conse-ctetur</a:t>
            </a:r>
            <a:r>
              <a:rPr lang="pl-PL" sz="1800" dirty="0"/>
              <a:t> </a:t>
            </a:r>
            <a:r>
              <a:rPr lang="pl-PL" sz="1800" dirty="0" err="1"/>
              <a:t>adipis-cing</a:t>
            </a:r>
            <a:r>
              <a:rPr lang="pl-PL" sz="1800" dirty="0"/>
              <a:t> elit.</a:t>
            </a:r>
          </a:p>
          <a:p>
            <a:r>
              <a:rPr lang="pl-PL" sz="1800" dirty="0"/>
              <a:t> </a:t>
            </a:r>
            <a:r>
              <a:rPr lang="pl-PL" sz="1800" dirty="0" err="1"/>
              <a:t>Proin</a:t>
            </a:r>
            <a:r>
              <a:rPr lang="pl-PL" sz="1800" dirty="0"/>
              <a:t> </a:t>
            </a:r>
            <a:r>
              <a:rPr lang="pl-PL" sz="1800" dirty="0" err="1"/>
              <a:t>nibh</a:t>
            </a:r>
            <a:r>
              <a:rPr lang="pl-PL" sz="1800" dirty="0"/>
              <a:t> </a:t>
            </a:r>
            <a:r>
              <a:rPr lang="pl-PL" sz="1800" dirty="0" err="1"/>
              <a:t>augue,ete</a:t>
            </a:r>
            <a:r>
              <a:rPr lang="pl-PL" sz="1800" dirty="0"/>
              <a:t> </a:t>
            </a:r>
            <a:r>
              <a:rPr lang="pl-PL" sz="1800" dirty="0" err="1"/>
              <a:t>suscipit</a:t>
            </a:r>
            <a:r>
              <a:rPr lang="pl-PL" sz="1800" dirty="0"/>
              <a:t> a, </a:t>
            </a:r>
            <a:r>
              <a:rPr lang="pl-PL" sz="1800" dirty="0" err="1"/>
              <a:t>scelerisque</a:t>
            </a:r>
            <a:r>
              <a:rPr lang="pl-PL" sz="1800" dirty="0"/>
              <a:t> </a:t>
            </a:r>
            <a:r>
              <a:rPr lang="pl-PL" sz="1800" dirty="0" err="1"/>
              <a:t>sed</a:t>
            </a:r>
            <a:r>
              <a:rPr lang="pl-PL" sz="1800" dirty="0"/>
              <a:t>, </a:t>
            </a:r>
            <a:r>
              <a:rPr lang="pl-PL" sz="1800" dirty="0" err="1"/>
              <a:t>lacinia</a:t>
            </a:r>
            <a:r>
              <a:rPr lang="pl-PL" sz="1800" dirty="0"/>
              <a:t> in, mi. </a:t>
            </a:r>
          </a:p>
          <a:p>
            <a:r>
              <a:rPr lang="pl-PL" sz="1800" dirty="0" err="1"/>
              <a:t>Cras</a:t>
            </a:r>
            <a:r>
              <a:rPr lang="pl-PL" sz="1800" dirty="0"/>
              <a:t> vel </a:t>
            </a:r>
            <a:r>
              <a:rPr lang="pl-PL" sz="1800" dirty="0" err="1"/>
              <a:t>lorem</a:t>
            </a:r>
            <a:r>
              <a:rPr lang="pl-PL" sz="1800" dirty="0"/>
              <a:t>. </a:t>
            </a:r>
            <a:r>
              <a:rPr lang="pl-PL" sz="1800" dirty="0" err="1"/>
              <a:t>Etiam</a:t>
            </a:r>
            <a:r>
              <a:rPr lang="pl-PL" sz="1800" dirty="0"/>
              <a:t> </a:t>
            </a:r>
            <a:r>
              <a:rPr lang="pl-PL" sz="1800" dirty="0" err="1"/>
              <a:t>pellentesque</a:t>
            </a:r>
            <a:r>
              <a:rPr lang="pl-PL" sz="1800" dirty="0"/>
              <a:t> </a:t>
            </a:r>
            <a:r>
              <a:rPr lang="pl-PL" sz="1800" dirty="0" err="1"/>
              <a:t>aliquet</a:t>
            </a:r>
            <a:r>
              <a:rPr lang="pl-PL" sz="1800" dirty="0"/>
              <a:t> </a:t>
            </a:r>
            <a:r>
              <a:rPr lang="pl-PL" sz="1800" dirty="0" err="1"/>
              <a:t>tellus</a:t>
            </a:r>
            <a:r>
              <a:rPr lang="pl-PL" sz="1800" dirty="0"/>
              <a:t>. </a:t>
            </a:r>
          </a:p>
        </p:txBody>
      </p:sp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A59F143C-01A5-4834-96D8-8CD312F8B76A}"/>
              </a:ext>
            </a:extLst>
          </p:cNvPr>
          <p:cNvSpPr txBox="1">
            <a:spLocks/>
          </p:cNvSpPr>
          <p:nvPr/>
        </p:nvSpPr>
        <p:spPr>
          <a:xfrm>
            <a:off x="4303914" y="2305619"/>
            <a:ext cx="1633197" cy="328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Lorem </a:t>
            </a:r>
            <a:r>
              <a:rPr lang="pl-PL" sz="1800" dirty="0" err="1"/>
              <a:t>ipsum</a:t>
            </a:r>
            <a:r>
              <a:rPr lang="pl-PL" sz="1800" dirty="0"/>
              <a:t> </a:t>
            </a:r>
            <a:r>
              <a:rPr lang="pl-PL" sz="1800" dirty="0" err="1"/>
              <a:t>dolor</a:t>
            </a:r>
            <a:r>
              <a:rPr lang="pl-PL" sz="1800" dirty="0"/>
              <a:t> sit </a:t>
            </a:r>
            <a:r>
              <a:rPr lang="pl-PL" sz="1800" dirty="0" err="1"/>
              <a:t>amet</a:t>
            </a:r>
            <a:r>
              <a:rPr lang="pl-PL" sz="1800" dirty="0"/>
              <a:t>, </a:t>
            </a:r>
            <a:r>
              <a:rPr lang="pl-PL" sz="1800" dirty="0" err="1"/>
              <a:t>conse-ctetur</a:t>
            </a:r>
            <a:r>
              <a:rPr lang="pl-PL" sz="1800" dirty="0"/>
              <a:t> </a:t>
            </a:r>
            <a:r>
              <a:rPr lang="pl-PL" sz="1800" dirty="0" err="1"/>
              <a:t>adipis-cing</a:t>
            </a:r>
            <a:r>
              <a:rPr lang="pl-PL" sz="1800" dirty="0"/>
              <a:t> elit.</a:t>
            </a:r>
          </a:p>
          <a:p>
            <a:r>
              <a:rPr lang="pl-PL" sz="1800" dirty="0"/>
              <a:t> </a:t>
            </a:r>
            <a:r>
              <a:rPr lang="pl-PL" sz="1800" dirty="0" err="1"/>
              <a:t>Proin</a:t>
            </a:r>
            <a:r>
              <a:rPr lang="pl-PL" sz="1800" dirty="0"/>
              <a:t> </a:t>
            </a:r>
            <a:r>
              <a:rPr lang="pl-PL" sz="1800" dirty="0" err="1"/>
              <a:t>nibh</a:t>
            </a:r>
            <a:r>
              <a:rPr lang="pl-PL" sz="1800" dirty="0"/>
              <a:t> </a:t>
            </a:r>
            <a:r>
              <a:rPr lang="pl-PL" sz="1800" dirty="0" err="1"/>
              <a:t>augue,ete</a:t>
            </a:r>
            <a:r>
              <a:rPr lang="pl-PL" sz="1800" dirty="0"/>
              <a:t> </a:t>
            </a:r>
            <a:r>
              <a:rPr lang="pl-PL" sz="1800" dirty="0" err="1"/>
              <a:t>suscipit</a:t>
            </a:r>
            <a:r>
              <a:rPr lang="pl-PL" sz="1800" dirty="0"/>
              <a:t> a, </a:t>
            </a:r>
            <a:r>
              <a:rPr lang="pl-PL" sz="1800" dirty="0" err="1"/>
              <a:t>scelerisque</a:t>
            </a:r>
            <a:r>
              <a:rPr lang="pl-PL" sz="1800" dirty="0"/>
              <a:t> </a:t>
            </a:r>
            <a:r>
              <a:rPr lang="pl-PL" sz="1800" dirty="0" err="1"/>
              <a:t>sed</a:t>
            </a:r>
            <a:r>
              <a:rPr lang="pl-PL" sz="1800" dirty="0"/>
              <a:t>, </a:t>
            </a:r>
            <a:r>
              <a:rPr lang="pl-PL" sz="1800" dirty="0" err="1"/>
              <a:t>lacinia</a:t>
            </a:r>
            <a:r>
              <a:rPr lang="pl-PL" sz="1800" dirty="0"/>
              <a:t> in, mi. </a:t>
            </a:r>
          </a:p>
          <a:p>
            <a:r>
              <a:rPr lang="pl-PL" sz="1800" dirty="0" err="1"/>
              <a:t>Cras</a:t>
            </a:r>
            <a:r>
              <a:rPr lang="pl-PL" sz="1800" dirty="0"/>
              <a:t> vel </a:t>
            </a:r>
            <a:r>
              <a:rPr lang="pl-PL" sz="1800" dirty="0" err="1"/>
              <a:t>lorem</a:t>
            </a:r>
            <a:r>
              <a:rPr lang="pl-PL" sz="1800" dirty="0"/>
              <a:t>. </a:t>
            </a:r>
            <a:r>
              <a:rPr lang="pl-PL" sz="1800" dirty="0" err="1"/>
              <a:t>Etiam</a:t>
            </a:r>
            <a:r>
              <a:rPr lang="pl-PL" sz="1800" dirty="0"/>
              <a:t> </a:t>
            </a:r>
            <a:r>
              <a:rPr lang="pl-PL" sz="1800" dirty="0" err="1"/>
              <a:t>pellentesque</a:t>
            </a:r>
            <a:r>
              <a:rPr lang="pl-PL" sz="1800" dirty="0"/>
              <a:t> </a:t>
            </a:r>
            <a:r>
              <a:rPr lang="pl-PL" sz="1800" dirty="0" err="1"/>
              <a:t>aliquet</a:t>
            </a:r>
            <a:r>
              <a:rPr lang="pl-PL" sz="1800" dirty="0"/>
              <a:t> </a:t>
            </a:r>
            <a:r>
              <a:rPr lang="pl-PL" sz="1800" dirty="0" err="1"/>
              <a:t>tellus</a:t>
            </a:r>
            <a:r>
              <a:rPr lang="pl-PL" sz="1800" dirty="0"/>
              <a:t>. </a:t>
            </a:r>
          </a:p>
        </p:txBody>
      </p:sp>
      <p:sp>
        <p:nvSpPr>
          <p:cNvPr id="52" name="Symbol zastępczy zawartości 2">
            <a:extLst>
              <a:ext uri="{FF2B5EF4-FFF2-40B4-BE49-F238E27FC236}">
                <a16:creationId xmlns:a16="http://schemas.microsoft.com/office/drawing/2014/main" id="{B4890E9B-1112-4030-B7BC-4E185649C28C}"/>
              </a:ext>
            </a:extLst>
          </p:cNvPr>
          <p:cNvSpPr txBox="1">
            <a:spLocks/>
          </p:cNvSpPr>
          <p:nvPr/>
        </p:nvSpPr>
        <p:spPr>
          <a:xfrm>
            <a:off x="6167768" y="2323707"/>
            <a:ext cx="1633197" cy="328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Lorem </a:t>
            </a:r>
            <a:r>
              <a:rPr lang="pl-PL" sz="1800" dirty="0" err="1"/>
              <a:t>ipsum</a:t>
            </a:r>
            <a:r>
              <a:rPr lang="pl-PL" sz="1800" dirty="0"/>
              <a:t> </a:t>
            </a:r>
            <a:r>
              <a:rPr lang="pl-PL" sz="1800" dirty="0" err="1"/>
              <a:t>dolor</a:t>
            </a:r>
            <a:r>
              <a:rPr lang="pl-PL" sz="1800" dirty="0"/>
              <a:t> sit </a:t>
            </a:r>
            <a:r>
              <a:rPr lang="pl-PL" sz="1800" dirty="0" err="1"/>
              <a:t>amet</a:t>
            </a:r>
            <a:r>
              <a:rPr lang="pl-PL" sz="1800" dirty="0"/>
              <a:t>, </a:t>
            </a:r>
            <a:r>
              <a:rPr lang="pl-PL" sz="1800" dirty="0" err="1"/>
              <a:t>conse-ctetur</a:t>
            </a:r>
            <a:r>
              <a:rPr lang="pl-PL" sz="1800" dirty="0"/>
              <a:t> </a:t>
            </a:r>
            <a:r>
              <a:rPr lang="pl-PL" sz="1800" dirty="0" err="1"/>
              <a:t>adipis-cing</a:t>
            </a:r>
            <a:r>
              <a:rPr lang="pl-PL" sz="1800" dirty="0"/>
              <a:t> elit.</a:t>
            </a:r>
          </a:p>
          <a:p>
            <a:r>
              <a:rPr lang="pl-PL" sz="1800" dirty="0"/>
              <a:t> </a:t>
            </a:r>
            <a:r>
              <a:rPr lang="pl-PL" sz="1800" dirty="0" err="1"/>
              <a:t>Proin</a:t>
            </a:r>
            <a:r>
              <a:rPr lang="pl-PL" sz="1800" dirty="0"/>
              <a:t> </a:t>
            </a:r>
            <a:r>
              <a:rPr lang="pl-PL" sz="1800" dirty="0" err="1"/>
              <a:t>nibh</a:t>
            </a:r>
            <a:r>
              <a:rPr lang="pl-PL" sz="1800" dirty="0"/>
              <a:t> </a:t>
            </a:r>
            <a:r>
              <a:rPr lang="pl-PL" sz="1800" dirty="0" err="1"/>
              <a:t>augue,ete</a:t>
            </a:r>
            <a:r>
              <a:rPr lang="pl-PL" sz="1800" dirty="0"/>
              <a:t> </a:t>
            </a:r>
            <a:r>
              <a:rPr lang="pl-PL" sz="1800" dirty="0" err="1"/>
              <a:t>suscipit</a:t>
            </a:r>
            <a:r>
              <a:rPr lang="pl-PL" sz="1800" dirty="0"/>
              <a:t> a, </a:t>
            </a:r>
            <a:r>
              <a:rPr lang="pl-PL" sz="1800" dirty="0" err="1"/>
              <a:t>scelerisque</a:t>
            </a:r>
            <a:r>
              <a:rPr lang="pl-PL" sz="1800" dirty="0"/>
              <a:t> </a:t>
            </a:r>
            <a:r>
              <a:rPr lang="pl-PL" sz="1800" dirty="0" err="1"/>
              <a:t>sed</a:t>
            </a:r>
            <a:r>
              <a:rPr lang="pl-PL" sz="1800" dirty="0"/>
              <a:t>, </a:t>
            </a:r>
            <a:r>
              <a:rPr lang="pl-PL" sz="1800" dirty="0" err="1"/>
              <a:t>lacinia</a:t>
            </a:r>
            <a:r>
              <a:rPr lang="pl-PL" sz="1800" dirty="0"/>
              <a:t> in, mi. </a:t>
            </a:r>
          </a:p>
          <a:p>
            <a:r>
              <a:rPr lang="pl-PL" sz="1800" dirty="0" err="1"/>
              <a:t>Cras</a:t>
            </a:r>
            <a:r>
              <a:rPr lang="pl-PL" sz="1800" dirty="0"/>
              <a:t> vel </a:t>
            </a:r>
            <a:r>
              <a:rPr lang="pl-PL" sz="1800" dirty="0" err="1"/>
              <a:t>lorem</a:t>
            </a:r>
            <a:r>
              <a:rPr lang="pl-PL" sz="1800" dirty="0"/>
              <a:t>. </a:t>
            </a:r>
            <a:r>
              <a:rPr lang="pl-PL" sz="1800" dirty="0" err="1"/>
              <a:t>Etiam</a:t>
            </a:r>
            <a:r>
              <a:rPr lang="pl-PL" sz="1800" dirty="0"/>
              <a:t> </a:t>
            </a:r>
            <a:r>
              <a:rPr lang="pl-PL" sz="1800" dirty="0" err="1"/>
              <a:t>pellentesque</a:t>
            </a:r>
            <a:r>
              <a:rPr lang="pl-PL" sz="1800" dirty="0"/>
              <a:t> </a:t>
            </a:r>
            <a:r>
              <a:rPr lang="pl-PL" sz="1800" dirty="0" err="1"/>
              <a:t>aliquet</a:t>
            </a:r>
            <a:r>
              <a:rPr lang="pl-PL" sz="1800" dirty="0"/>
              <a:t> </a:t>
            </a:r>
            <a:r>
              <a:rPr lang="pl-PL" sz="1800" dirty="0" err="1"/>
              <a:t>tellus</a:t>
            </a:r>
            <a:r>
              <a:rPr lang="pl-PL" sz="1800" dirty="0"/>
              <a:t>. </a:t>
            </a:r>
          </a:p>
        </p:txBody>
      </p:sp>
      <p:sp>
        <p:nvSpPr>
          <p:cNvPr id="54" name="Symbol zastępczy zawartości 2">
            <a:extLst>
              <a:ext uri="{FF2B5EF4-FFF2-40B4-BE49-F238E27FC236}">
                <a16:creationId xmlns:a16="http://schemas.microsoft.com/office/drawing/2014/main" id="{26C53282-16E3-463C-8B7B-26425B936999}"/>
              </a:ext>
            </a:extLst>
          </p:cNvPr>
          <p:cNvSpPr txBox="1">
            <a:spLocks/>
          </p:cNvSpPr>
          <p:nvPr/>
        </p:nvSpPr>
        <p:spPr>
          <a:xfrm>
            <a:off x="8059342" y="2282105"/>
            <a:ext cx="1633197" cy="328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Lorem </a:t>
            </a:r>
            <a:r>
              <a:rPr lang="pl-PL" sz="1800" dirty="0" err="1"/>
              <a:t>ipsum</a:t>
            </a:r>
            <a:r>
              <a:rPr lang="pl-PL" sz="1800" dirty="0"/>
              <a:t> </a:t>
            </a:r>
            <a:r>
              <a:rPr lang="pl-PL" sz="1800" dirty="0" err="1"/>
              <a:t>dolor</a:t>
            </a:r>
            <a:r>
              <a:rPr lang="pl-PL" sz="1800" dirty="0"/>
              <a:t> sit </a:t>
            </a:r>
            <a:r>
              <a:rPr lang="pl-PL" sz="1800" dirty="0" err="1"/>
              <a:t>amet</a:t>
            </a:r>
            <a:r>
              <a:rPr lang="pl-PL" sz="1800" dirty="0"/>
              <a:t>, </a:t>
            </a:r>
            <a:r>
              <a:rPr lang="pl-PL" sz="1800" dirty="0" err="1"/>
              <a:t>conse-ctetur</a:t>
            </a:r>
            <a:r>
              <a:rPr lang="pl-PL" sz="1800" dirty="0"/>
              <a:t> </a:t>
            </a:r>
            <a:r>
              <a:rPr lang="pl-PL" sz="1800" dirty="0" err="1"/>
              <a:t>adipis-cing</a:t>
            </a:r>
            <a:r>
              <a:rPr lang="pl-PL" sz="1800" dirty="0"/>
              <a:t> elit.</a:t>
            </a:r>
          </a:p>
          <a:p>
            <a:r>
              <a:rPr lang="pl-PL" sz="1800" dirty="0"/>
              <a:t> </a:t>
            </a:r>
            <a:r>
              <a:rPr lang="pl-PL" sz="1800" dirty="0" err="1"/>
              <a:t>Proin</a:t>
            </a:r>
            <a:r>
              <a:rPr lang="pl-PL" sz="1800" dirty="0"/>
              <a:t> </a:t>
            </a:r>
            <a:r>
              <a:rPr lang="pl-PL" sz="1800" dirty="0" err="1"/>
              <a:t>nibh</a:t>
            </a:r>
            <a:r>
              <a:rPr lang="pl-PL" sz="1800" dirty="0"/>
              <a:t> </a:t>
            </a:r>
            <a:r>
              <a:rPr lang="pl-PL" sz="1800" dirty="0" err="1"/>
              <a:t>augue,ete</a:t>
            </a:r>
            <a:r>
              <a:rPr lang="pl-PL" sz="1800" dirty="0"/>
              <a:t> </a:t>
            </a:r>
            <a:r>
              <a:rPr lang="pl-PL" sz="1800" dirty="0" err="1"/>
              <a:t>suscipit</a:t>
            </a:r>
            <a:r>
              <a:rPr lang="pl-PL" sz="1800" dirty="0"/>
              <a:t> a, </a:t>
            </a:r>
            <a:r>
              <a:rPr lang="pl-PL" sz="1800" dirty="0" err="1"/>
              <a:t>scelerisque</a:t>
            </a:r>
            <a:r>
              <a:rPr lang="pl-PL" sz="1800" dirty="0"/>
              <a:t> </a:t>
            </a:r>
            <a:r>
              <a:rPr lang="pl-PL" sz="1800" dirty="0" err="1"/>
              <a:t>sed</a:t>
            </a:r>
            <a:r>
              <a:rPr lang="pl-PL" sz="1800" dirty="0"/>
              <a:t>, </a:t>
            </a:r>
            <a:r>
              <a:rPr lang="pl-PL" sz="1800" dirty="0" err="1"/>
              <a:t>lacinia</a:t>
            </a:r>
            <a:r>
              <a:rPr lang="pl-PL" sz="1800" dirty="0"/>
              <a:t> in, mi. </a:t>
            </a:r>
          </a:p>
          <a:p>
            <a:r>
              <a:rPr lang="pl-PL" sz="1800" dirty="0" err="1"/>
              <a:t>Cras</a:t>
            </a:r>
            <a:r>
              <a:rPr lang="pl-PL" sz="1800" dirty="0"/>
              <a:t> vel </a:t>
            </a:r>
            <a:r>
              <a:rPr lang="pl-PL" sz="1800" dirty="0" err="1"/>
              <a:t>lorem</a:t>
            </a:r>
            <a:r>
              <a:rPr lang="pl-PL" sz="1800" dirty="0"/>
              <a:t>. </a:t>
            </a:r>
            <a:r>
              <a:rPr lang="pl-PL" sz="1800" dirty="0" err="1"/>
              <a:t>Etiam</a:t>
            </a:r>
            <a:r>
              <a:rPr lang="pl-PL" sz="1800" dirty="0"/>
              <a:t> </a:t>
            </a:r>
            <a:r>
              <a:rPr lang="pl-PL" sz="1800" dirty="0" err="1"/>
              <a:t>pellentesque</a:t>
            </a:r>
            <a:r>
              <a:rPr lang="pl-PL" sz="1800" dirty="0"/>
              <a:t> </a:t>
            </a:r>
            <a:r>
              <a:rPr lang="pl-PL" sz="1800" dirty="0" err="1"/>
              <a:t>aliquet</a:t>
            </a:r>
            <a:r>
              <a:rPr lang="pl-PL" sz="1800" dirty="0"/>
              <a:t> </a:t>
            </a:r>
            <a:r>
              <a:rPr lang="pl-PL" sz="1800" dirty="0" err="1"/>
              <a:t>tellus</a:t>
            </a:r>
            <a:r>
              <a:rPr lang="pl-PL" sz="1800" dirty="0"/>
              <a:t>. </a:t>
            </a:r>
          </a:p>
        </p:txBody>
      </p:sp>
      <p:sp>
        <p:nvSpPr>
          <p:cNvPr id="56" name="Symbol zastępczy zawartości 2">
            <a:extLst>
              <a:ext uri="{FF2B5EF4-FFF2-40B4-BE49-F238E27FC236}">
                <a16:creationId xmlns:a16="http://schemas.microsoft.com/office/drawing/2014/main" id="{80432B79-74AE-406E-9BDA-CDA446BA8AAC}"/>
              </a:ext>
            </a:extLst>
          </p:cNvPr>
          <p:cNvSpPr txBox="1">
            <a:spLocks/>
          </p:cNvSpPr>
          <p:nvPr/>
        </p:nvSpPr>
        <p:spPr>
          <a:xfrm>
            <a:off x="9923196" y="2300193"/>
            <a:ext cx="1633197" cy="3286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Lorem </a:t>
            </a:r>
            <a:r>
              <a:rPr lang="pl-PL" sz="1800" dirty="0" err="1"/>
              <a:t>ipsum</a:t>
            </a:r>
            <a:r>
              <a:rPr lang="pl-PL" sz="1800" dirty="0"/>
              <a:t> </a:t>
            </a:r>
            <a:r>
              <a:rPr lang="pl-PL" sz="1800" dirty="0" err="1"/>
              <a:t>dolor</a:t>
            </a:r>
            <a:r>
              <a:rPr lang="pl-PL" sz="1800" dirty="0"/>
              <a:t> sit </a:t>
            </a:r>
            <a:r>
              <a:rPr lang="pl-PL" sz="1800" dirty="0" err="1"/>
              <a:t>amet</a:t>
            </a:r>
            <a:r>
              <a:rPr lang="pl-PL" sz="1800" dirty="0"/>
              <a:t>, </a:t>
            </a:r>
            <a:r>
              <a:rPr lang="pl-PL" sz="1800" dirty="0" err="1"/>
              <a:t>conse-ctetur</a:t>
            </a:r>
            <a:r>
              <a:rPr lang="pl-PL" sz="1800" dirty="0"/>
              <a:t> </a:t>
            </a:r>
            <a:r>
              <a:rPr lang="pl-PL" sz="1800" dirty="0" err="1"/>
              <a:t>adipis-cing</a:t>
            </a:r>
            <a:r>
              <a:rPr lang="pl-PL" sz="1800" dirty="0"/>
              <a:t> elit.</a:t>
            </a:r>
          </a:p>
          <a:p>
            <a:r>
              <a:rPr lang="pl-PL" sz="1800" dirty="0"/>
              <a:t> </a:t>
            </a:r>
            <a:r>
              <a:rPr lang="pl-PL" sz="1800" dirty="0" err="1"/>
              <a:t>Proin</a:t>
            </a:r>
            <a:r>
              <a:rPr lang="pl-PL" sz="1800" dirty="0"/>
              <a:t> </a:t>
            </a:r>
            <a:r>
              <a:rPr lang="pl-PL" sz="1800" dirty="0" err="1"/>
              <a:t>nibh</a:t>
            </a:r>
            <a:r>
              <a:rPr lang="pl-PL" sz="1800" dirty="0"/>
              <a:t> </a:t>
            </a:r>
            <a:r>
              <a:rPr lang="pl-PL" sz="1800" dirty="0" err="1"/>
              <a:t>augue,ete</a:t>
            </a:r>
            <a:r>
              <a:rPr lang="pl-PL" sz="1800" dirty="0"/>
              <a:t> </a:t>
            </a:r>
            <a:r>
              <a:rPr lang="pl-PL" sz="1800" dirty="0" err="1"/>
              <a:t>suscipit</a:t>
            </a:r>
            <a:r>
              <a:rPr lang="pl-PL" sz="1800" dirty="0"/>
              <a:t> a, </a:t>
            </a:r>
            <a:r>
              <a:rPr lang="pl-PL" sz="1800" dirty="0" err="1"/>
              <a:t>scelerisque</a:t>
            </a:r>
            <a:r>
              <a:rPr lang="pl-PL" sz="1800" dirty="0"/>
              <a:t> </a:t>
            </a:r>
            <a:r>
              <a:rPr lang="pl-PL" sz="1800" dirty="0" err="1"/>
              <a:t>sed</a:t>
            </a:r>
            <a:r>
              <a:rPr lang="pl-PL" sz="1800" dirty="0"/>
              <a:t>, </a:t>
            </a:r>
            <a:r>
              <a:rPr lang="pl-PL" sz="1800" dirty="0" err="1"/>
              <a:t>lacinia</a:t>
            </a:r>
            <a:r>
              <a:rPr lang="pl-PL" sz="1800" dirty="0"/>
              <a:t> in, mi. </a:t>
            </a:r>
          </a:p>
          <a:p>
            <a:r>
              <a:rPr lang="pl-PL" sz="1800" dirty="0" err="1"/>
              <a:t>Cras</a:t>
            </a:r>
            <a:r>
              <a:rPr lang="pl-PL" sz="1800" dirty="0"/>
              <a:t> vel </a:t>
            </a:r>
            <a:r>
              <a:rPr lang="pl-PL" sz="1800" dirty="0" err="1"/>
              <a:t>lorem</a:t>
            </a:r>
            <a:r>
              <a:rPr lang="pl-PL" sz="1800" dirty="0"/>
              <a:t>. </a:t>
            </a:r>
            <a:r>
              <a:rPr lang="pl-PL" sz="1800" dirty="0" err="1"/>
              <a:t>Etiam</a:t>
            </a:r>
            <a:r>
              <a:rPr lang="pl-PL" sz="1800" dirty="0"/>
              <a:t> </a:t>
            </a:r>
            <a:r>
              <a:rPr lang="pl-PL" sz="1800" dirty="0" err="1"/>
              <a:t>pellentesque</a:t>
            </a:r>
            <a:r>
              <a:rPr lang="pl-PL" sz="1800" dirty="0"/>
              <a:t> </a:t>
            </a:r>
            <a:r>
              <a:rPr lang="pl-PL" sz="1800" dirty="0" err="1"/>
              <a:t>aliquet</a:t>
            </a:r>
            <a:r>
              <a:rPr lang="pl-PL" sz="1800" dirty="0"/>
              <a:t> </a:t>
            </a:r>
            <a:r>
              <a:rPr lang="pl-PL" sz="1800" dirty="0" err="1"/>
              <a:t>tellus</a:t>
            </a:r>
            <a:r>
              <a:rPr lang="pl-P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62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>
            <a:extLst>
              <a:ext uri="{FF2B5EF4-FFF2-40B4-BE49-F238E27FC236}">
                <a16:creationId xmlns:a16="http://schemas.microsoft.com/office/drawing/2014/main" id="{8C9600EE-A279-4A9C-9751-DDA586845ED6}"/>
              </a:ext>
            </a:extLst>
          </p:cNvPr>
          <p:cNvGrpSpPr/>
          <p:nvPr/>
        </p:nvGrpSpPr>
        <p:grpSpPr>
          <a:xfrm>
            <a:off x="766608" y="949837"/>
            <a:ext cx="1132980" cy="1202682"/>
            <a:chOff x="620406" y="1209053"/>
            <a:chExt cx="1338608" cy="1445357"/>
          </a:xfrm>
        </p:grpSpPr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A894A1C6-9C09-4712-A653-7FACB21266FA}"/>
                </a:ext>
              </a:extLst>
            </p:cNvPr>
            <p:cNvSpPr/>
            <p:nvPr/>
          </p:nvSpPr>
          <p:spPr>
            <a:xfrm>
              <a:off x="620406" y="1209053"/>
              <a:ext cx="1338608" cy="12569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1" name="Obraz 10" descr="Obraz zawierający jasne&#10;&#10;Opis wygenerowany automatycznie">
              <a:extLst>
                <a:ext uri="{FF2B5EF4-FFF2-40B4-BE49-F238E27FC236}">
                  <a16:creationId xmlns:a16="http://schemas.microsoft.com/office/drawing/2014/main" id="{6271AEC7-653C-4654-AA38-05011494D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06" y="1315802"/>
              <a:ext cx="1338608" cy="1338608"/>
            </a:xfrm>
            <a:prstGeom prst="rect">
              <a:avLst/>
            </a:prstGeom>
          </p:spPr>
        </p:pic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EE761A2F-C777-4C0C-8EE2-BA92D17FD03E}"/>
              </a:ext>
            </a:extLst>
          </p:cNvPr>
          <p:cNvGrpSpPr/>
          <p:nvPr/>
        </p:nvGrpSpPr>
        <p:grpSpPr>
          <a:xfrm>
            <a:off x="10253326" y="872703"/>
            <a:ext cx="1167647" cy="1123007"/>
            <a:chOff x="6250580" y="1114763"/>
            <a:chExt cx="1379567" cy="1349605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9BE3D76E-3E79-441F-9BDD-3018AD523126}"/>
                </a:ext>
              </a:extLst>
            </p:cNvPr>
            <p:cNvSpPr/>
            <p:nvPr/>
          </p:nvSpPr>
          <p:spPr>
            <a:xfrm>
              <a:off x="6291539" y="1207461"/>
              <a:ext cx="1338608" cy="12569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2F3EB852-C04D-4802-BB52-03287CEBD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580" y="1114763"/>
              <a:ext cx="1338608" cy="1338608"/>
            </a:xfrm>
            <a:prstGeom prst="rect">
              <a:avLst/>
            </a:prstGeom>
          </p:spPr>
        </p:pic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3E85307-A11E-42C2-B7A1-6B715BD145D2}"/>
              </a:ext>
            </a:extLst>
          </p:cNvPr>
          <p:cNvGrpSpPr/>
          <p:nvPr/>
        </p:nvGrpSpPr>
        <p:grpSpPr>
          <a:xfrm>
            <a:off x="10277964" y="2749993"/>
            <a:ext cx="1143009" cy="1113856"/>
            <a:chOff x="8129793" y="1132810"/>
            <a:chExt cx="1350457" cy="1338608"/>
          </a:xfrm>
        </p:grpSpPr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2E19F3B4-D355-4C0D-9032-5EDAB8CAD2E7}"/>
                </a:ext>
              </a:extLst>
            </p:cNvPr>
            <p:cNvSpPr/>
            <p:nvPr/>
          </p:nvSpPr>
          <p:spPr>
            <a:xfrm>
              <a:off x="8141642" y="1214511"/>
              <a:ext cx="1338608" cy="1256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BE974F89-30ED-474C-BE57-E74477DF2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793" y="1132810"/>
              <a:ext cx="1338608" cy="1338608"/>
            </a:xfrm>
            <a:prstGeom prst="rect">
              <a:avLst/>
            </a:prstGeom>
          </p:spPr>
        </p:pic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39CED0A-7B39-4C3B-AEAD-3C92B9D813F7}"/>
              </a:ext>
            </a:extLst>
          </p:cNvPr>
          <p:cNvGrpSpPr/>
          <p:nvPr/>
        </p:nvGrpSpPr>
        <p:grpSpPr>
          <a:xfrm>
            <a:off x="733146" y="2762378"/>
            <a:ext cx="1190196" cy="1170106"/>
            <a:chOff x="2521602" y="1132810"/>
            <a:chExt cx="1406208" cy="1406208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FA26B582-F88B-47E9-BEA9-BC3C050BD2F2}"/>
                </a:ext>
              </a:extLst>
            </p:cNvPr>
            <p:cNvSpPr/>
            <p:nvPr/>
          </p:nvSpPr>
          <p:spPr>
            <a:xfrm>
              <a:off x="2555402" y="1199627"/>
              <a:ext cx="1338608" cy="1256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3" name="Obraz 22" descr="Obraz zawierający rysunek&#10;&#10;Opis wygenerowany automatycznie">
              <a:extLst>
                <a:ext uri="{FF2B5EF4-FFF2-40B4-BE49-F238E27FC236}">
                  <a16:creationId xmlns:a16="http://schemas.microsoft.com/office/drawing/2014/main" id="{3C8DD471-FDD5-469A-9847-735A3DBC1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602" y="1132810"/>
              <a:ext cx="1406208" cy="1406208"/>
            </a:xfrm>
            <a:prstGeom prst="rect">
              <a:avLst/>
            </a:prstGeom>
          </p:spPr>
        </p:pic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B63EAAAB-3EFB-4499-A231-9574D89DD253}"/>
              </a:ext>
            </a:extLst>
          </p:cNvPr>
          <p:cNvGrpSpPr/>
          <p:nvPr/>
        </p:nvGrpSpPr>
        <p:grpSpPr>
          <a:xfrm>
            <a:off x="704538" y="4542343"/>
            <a:ext cx="1190196" cy="1170106"/>
            <a:chOff x="4361599" y="1132810"/>
            <a:chExt cx="1406208" cy="1406208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1B8441B6-57F1-45DE-A602-78CB92F5537C}"/>
                </a:ext>
              </a:extLst>
            </p:cNvPr>
            <p:cNvSpPr/>
            <p:nvPr/>
          </p:nvSpPr>
          <p:spPr>
            <a:xfrm>
              <a:off x="4395399" y="1207461"/>
              <a:ext cx="1338608" cy="12569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5" name="Obraz 24" descr="Obraz zawierający jasne&#10;&#10;Opis wygenerowany automatycznie">
              <a:extLst>
                <a:ext uri="{FF2B5EF4-FFF2-40B4-BE49-F238E27FC236}">
                  <a16:creationId xmlns:a16="http://schemas.microsoft.com/office/drawing/2014/main" id="{44B6BCC4-CE58-4D6B-A951-4C2A36CF7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99" y="1132810"/>
              <a:ext cx="1406208" cy="1406208"/>
            </a:xfrm>
            <a:prstGeom prst="rect">
              <a:avLst/>
            </a:prstGeom>
          </p:spPr>
        </p:pic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92E89874-6D75-4F14-9389-B909B88FDFA4}"/>
              </a:ext>
            </a:extLst>
          </p:cNvPr>
          <p:cNvGrpSpPr/>
          <p:nvPr/>
        </p:nvGrpSpPr>
        <p:grpSpPr>
          <a:xfrm>
            <a:off x="10277964" y="4446289"/>
            <a:ext cx="1287898" cy="1266160"/>
            <a:chOff x="10005826" y="1017375"/>
            <a:chExt cx="1521643" cy="1521643"/>
          </a:xfrm>
        </p:grpSpPr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7902234B-88AF-46B5-A1F5-BBFED12DBC7F}"/>
                </a:ext>
              </a:extLst>
            </p:cNvPr>
            <p:cNvSpPr/>
            <p:nvPr/>
          </p:nvSpPr>
          <p:spPr>
            <a:xfrm>
              <a:off x="10005826" y="1201090"/>
              <a:ext cx="1338608" cy="125690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7" name="Obraz 26" descr="Obraz zawierający siekiera, koło&#10;&#10;Opis wygenerowany automatycznie">
              <a:extLst>
                <a:ext uri="{FF2B5EF4-FFF2-40B4-BE49-F238E27FC236}">
                  <a16:creationId xmlns:a16="http://schemas.microsoft.com/office/drawing/2014/main" id="{46C3F6FF-8585-48B8-9CAD-35AED951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826" y="1017375"/>
              <a:ext cx="1521643" cy="1521643"/>
            </a:xfrm>
            <a:prstGeom prst="rect">
              <a:avLst/>
            </a:prstGeom>
          </p:spPr>
        </p:pic>
      </p:grp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B2368A-D78E-4C24-A2D5-62C6D18A12D3}"/>
              </a:ext>
            </a:extLst>
          </p:cNvPr>
          <p:cNvSpPr txBox="1"/>
          <p:nvPr/>
        </p:nvSpPr>
        <p:spPr>
          <a:xfrm>
            <a:off x="3995818" y="949553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cap="small" dirty="0">
                <a:solidFill>
                  <a:srgbClr val="FFC000"/>
                </a:solidFill>
                <a:latin typeface="Arial Black" panose="020B0A04020102020204" pitchFamily="34" charset="0"/>
              </a:rPr>
              <a:t>idea</a:t>
            </a:r>
            <a:endParaRPr lang="pl-PL" cap="small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8A6BE72-A569-45F6-8037-744B08BB56AC}"/>
              </a:ext>
            </a:extLst>
          </p:cNvPr>
          <p:cNvSpPr txBox="1"/>
          <p:nvPr/>
        </p:nvSpPr>
        <p:spPr>
          <a:xfrm>
            <a:off x="1934255" y="1346968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CFADE00-C9F2-4D1D-94C2-5707D11A205C}"/>
              </a:ext>
            </a:extLst>
          </p:cNvPr>
          <p:cNvSpPr txBox="1"/>
          <p:nvPr/>
        </p:nvSpPr>
        <p:spPr>
          <a:xfrm>
            <a:off x="1894734" y="2747359"/>
            <a:ext cx="315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cap="small" dirty="0">
                <a:solidFill>
                  <a:schemeClr val="accent2"/>
                </a:solidFill>
                <a:latin typeface="Arial Black" panose="020B0A04020102020204" pitchFamily="34" charset="0"/>
              </a:rPr>
              <a:t>bezpieczeństwo</a:t>
            </a:r>
            <a:endParaRPr lang="pl-PL" cap="small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28C2BFC-79D2-457C-820A-B4CA685A1451}"/>
              </a:ext>
            </a:extLst>
          </p:cNvPr>
          <p:cNvSpPr txBox="1"/>
          <p:nvPr/>
        </p:nvSpPr>
        <p:spPr>
          <a:xfrm>
            <a:off x="1923342" y="3159758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EFE61B5-5804-455C-AC00-8F75E54CB923}"/>
              </a:ext>
            </a:extLst>
          </p:cNvPr>
          <p:cNvSpPr txBox="1"/>
          <p:nvPr/>
        </p:nvSpPr>
        <p:spPr>
          <a:xfrm>
            <a:off x="2744946" y="4598874"/>
            <a:ext cx="215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cap="small" dirty="0">
                <a:solidFill>
                  <a:srgbClr val="FF0000"/>
                </a:solidFill>
                <a:latin typeface="Arial Black" panose="020B0A04020102020204" pitchFamily="34" charset="0"/>
              </a:rPr>
              <a:t>zespół</a:t>
            </a:r>
            <a:endParaRPr lang="pl-PL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DCAC01F0-CAAF-4487-91D4-9054E53AD5AE}"/>
              </a:ext>
            </a:extLst>
          </p:cNvPr>
          <p:cNvSpPr txBox="1"/>
          <p:nvPr/>
        </p:nvSpPr>
        <p:spPr>
          <a:xfrm>
            <a:off x="1866126" y="4972548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862DCCC-79B0-4CCC-8DDE-265C03591506}"/>
              </a:ext>
            </a:extLst>
          </p:cNvPr>
          <p:cNvSpPr txBox="1"/>
          <p:nvPr/>
        </p:nvSpPr>
        <p:spPr>
          <a:xfrm>
            <a:off x="7080397" y="949837"/>
            <a:ext cx="169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92D050"/>
                </a:solidFill>
                <a:latin typeface="Arial Black" panose="020B0A04020102020204" pitchFamily="34" charset="0"/>
              </a:rPr>
              <a:t>projekt</a:t>
            </a:r>
            <a:endParaRPr lang="pl-PL" cap="small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C6C1514-AB19-4AB7-A7FB-4F65F5400A2F}"/>
              </a:ext>
            </a:extLst>
          </p:cNvPr>
          <p:cNvSpPr txBox="1"/>
          <p:nvPr/>
        </p:nvSpPr>
        <p:spPr>
          <a:xfrm>
            <a:off x="7115064" y="1346968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BBCEAEE9-133A-437D-9D14-32965883C804}"/>
              </a:ext>
            </a:extLst>
          </p:cNvPr>
          <p:cNvSpPr txBox="1"/>
          <p:nvPr/>
        </p:nvSpPr>
        <p:spPr>
          <a:xfrm>
            <a:off x="7094122" y="2780891"/>
            <a:ext cx="226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możliwości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33D4E309-2504-41D7-8166-FF96F5CFCFFE}"/>
              </a:ext>
            </a:extLst>
          </p:cNvPr>
          <p:cNvSpPr txBox="1"/>
          <p:nvPr/>
        </p:nvSpPr>
        <p:spPr>
          <a:xfrm>
            <a:off x="7104151" y="3159758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C2B628D4-C0EB-4FD9-B1B9-AFF8AC1C6218}"/>
              </a:ext>
            </a:extLst>
          </p:cNvPr>
          <p:cNvSpPr txBox="1"/>
          <p:nvPr/>
        </p:nvSpPr>
        <p:spPr>
          <a:xfrm>
            <a:off x="7080397" y="4601142"/>
            <a:ext cx="229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0070C0"/>
                </a:solidFill>
                <a:latin typeface="Arial Black" panose="020B0A04020102020204" pitchFamily="34" charset="0"/>
              </a:rPr>
              <a:t>zagrożenia</a:t>
            </a:r>
            <a:endParaRPr lang="pl-PL" cap="small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1A283B04-616B-43E3-8049-57B9236CE9F7}"/>
              </a:ext>
            </a:extLst>
          </p:cNvPr>
          <p:cNvSpPr txBox="1"/>
          <p:nvPr/>
        </p:nvSpPr>
        <p:spPr>
          <a:xfrm>
            <a:off x="7046935" y="4972548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73478DA6-D253-446C-8BB8-1C1A4CC78FE9}"/>
              </a:ext>
            </a:extLst>
          </p:cNvPr>
          <p:cNvCxnSpPr/>
          <p:nvPr/>
        </p:nvCxnSpPr>
        <p:spPr>
          <a:xfrm>
            <a:off x="2064470" y="1986559"/>
            <a:ext cx="28777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DE80E2A5-BDBD-4B94-8054-63E34BBB58AD}"/>
              </a:ext>
            </a:extLst>
          </p:cNvPr>
          <p:cNvCxnSpPr/>
          <p:nvPr/>
        </p:nvCxnSpPr>
        <p:spPr>
          <a:xfrm>
            <a:off x="2039069" y="3806089"/>
            <a:ext cx="28777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410C4DF9-1D14-4116-ABAF-DCDFEEB508A7}"/>
              </a:ext>
            </a:extLst>
          </p:cNvPr>
          <p:cNvCxnSpPr/>
          <p:nvPr/>
        </p:nvCxnSpPr>
        <p:spPr>
          <a:xfrm>
            <a:off x="1996341" y="5645031"/>
            <a:ext cx="2877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3AE6E830-E929-4086-AD57-9FA9188D1E78}"/>
              </a:ext>
            </a:extLst>
          </p:cNvPr>
          <p:cNvCxnSpPr/>
          <p:nvPr/>
        </p:nvCxnSpPr>
        <p:spPr>
          <a:xfrm>
            <a:off x="7183193" y="1986559"/>
            <a:ext cx="2877767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313725DD-CC0A-4C6A-8DF0-D6F3BE1225F9}"/>
              </a:ext>
            </a:extLst>
          </p:cNvPr>
          <p:cNvCxnSpPr/>
          <p:nvPr/>
        </p:nvCxnSpPr>
        <p:spPr>
          <a:xfrm>
            <a:off x="7157792" y="3806089"/>
            <a:ext cx="287776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A31CC3DC-66E7-44E5-BA40-93A5F9B370CB}"/>
              </a:ext>
            </a:extLst>
          </p:cNvPr>
          <p:cNvCxnSpPr/>
          <p:nvPr/>
        </p:nvCxnSpPr>
        <p:spPr>
          <a:xfrm>
            <a:off x="7115064" y="5645031"/>
            <a:ext cx="287776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0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A894A1C6-9C09-4712-A653-7FACB21266FA}"/>
              </a:ext>
            </a:extLst>
          </p:cNvPr>
          <p:cNvSpPr/>
          <p:nvPr/>
        </p:nvSpPr>
        <p:spPr>
          <a:xfrm>
            <a:off x="728901" y="930983"/>
            <a:ext cx="1132980" cy="10458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Obraz zawierający jasne&#10;&#10;Opis wygenerowany automatycznie">
            <a:extLst>
              <a:ext uri="{FF2B5EF4-FFF2-40B4-BE49-F238E27FC236}">
                <a16:creationId xmlns:a16="http://schemas.microsoft.com/office/drawing/2014/main" id="{6271AEC7-653C-4654-AA38-05011494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1" y="1019809"/>
            <a:ext cx="1132980" cy="1113856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9BE3D76E-3E79-441F-9BDD-3018AD523126}"/>
              </a:ext>
            </a:extLst>
          </p:cNvPr>
          <p:cNvSpPr/>
          <p:nvPr/>
        </p:nvSpPr>
        <p:spPr>
          <a:xfrm>
            <a:off x="10250286" y="930983"/>
            <a:ext cx="1132980" cy="10458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F3EB852-C04D-4802-BB52-03287CEBD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48" y="863565"/>
            <a:ext cx="1132980" cy="1113856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2E19F3B4-D355-4C0D-9032-5EDAB8CAD2E7}"/>
              </a:ext>
            </a:extLst>
          </p:cNvPr>
          <p:cNvSpPr/>
          <p:nvPr/>
        </p:nvSpPr>
        <p:spPr>
          <a:xfrm>
            <a:off x="10250286" y="2799122"/>
            <a:ext cx="1132980" cy="10458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E974F89-30ED-474C-BE57-E74477DF2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57" y="2731139"/>
            <a:ext cx="1132980" cy="1113856"/>
          </a:xfrm>
          <a:prstGeom prst="rect">
            <a:avLst/>
          </a:prstGeom>
        </p:spPr>
      </p:pic>
      <p:sp>
        <p:nvSpPr>
          <p:cNvPr id="17" name="Owal 16">
            <a:extLst>
              <a:ext uri="{FF2B5EF4-FFF2-40B4-BE49-F238E27FC236}">
                <a16:creationId xmlns:a16="http://schemas.microsoft.com/office/drawing/2014/main" id="{FA26B582-F88B-47E9-BEA9-BC3C050BD2F2}"/>
              </a:ext>
            </a:extLst>
          </p:cNvPr>
          <p:cNvSpPr/>
          <p:nvPr/>
        </p:nvSpPr>
        <p:spPr>
          <a:xfrm>
            <a:off x="724047" y="2799122"/>
            <a:ext cx="1132980" cy="10458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3" name="Obraz 22" descr="Obraz zawierający rysunek&#10;&#10;Opis wygenerowany automatycznie">
            <a:extLst>
              <a:ext uri="{FF2B5EF4-FFF2-40B4-BE49-F238E27FC236}">
                <a16:creationId xmlns:a16="http://schemas.microsoft.com/office/drawing/2014/main" id="{3C8DD471-FDD5-469A-9847-735A3DBC1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5" y="2770154"/>
            <a:ext cx="1190196" cy="1170106"/>
          </a:xfrm>
          <a:prstGeom prst="rect">
            <a:avLst/>
          </a:prstGeom>
        </p:spPr>
      </p:pic>
      <p:sp>
        <p:nvSpPr>
          <p:cNvPr id="19" name="Owal 18">
            <a:extLst>
              <a:ext uri="{FF2B5EF4-FFF2-40B4-BE49-F238E27FC236}">
                <a16:creationId xmlns:a16="http://schemas.microsoft.com/office/drawing/2014/main" id="{1B8441B6-57F1-45DE-A602-78CB92F5537C}"/>
              </a:ext>
            </a:extLst>
          </p:cNvPr>
          <p:cNvSpPr/>
          <p:nvPr/>
        </p:nvSpPr>
        <p:spPr>
          <a:xfrm>
            <a:off x="695439" y="4585606"/>
            <a:ext cx="1132980" cy="10458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5" name="Obraz 24" descr="Obraz zawierający jasne&#10;&#10;Opis wygenerowany automatycznie">
            <a:extLst>
              <a:ext uri="{FF2B5EF4-FFF2-40B4-BE49-F238E27FC236}">
                <a16:creationId xmlns:a16="http://schemas.microsoft.com/office/drawing/2014/main" id="{44B6BCC4-CE58-4D6B-A951-4C2A36CF7F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5" y="4523489"/>
            <a:ext cx="1190196" cy="1170106"/>
          </a:xfrm>
          <a:prstGeom prst="rect">
            <a:avLst/>
          </a:prstGeom>
        </p:spPr>
      </p:pic>
      <p:sp>
        <p:nvSpPr>
          <p:cNvPr id="21" name="Owal 20">
            <a:extLst>
              <a:ext uri="{FF2B5EF4-FFF2-40B4-BE49-F238E27FC236}">
                <a16:creationId xmlns:a16="http://schemas.microsoft.com/office/drawing/2014/main" id="{7902234B-88AF-46B5-A1F5-BBFED12DBC7F}"/>
              </a:ext>
            </a:extLst>
          </p:cNvPr>
          <p:cNvSpPr/>
          <p:nvPr/>
        </p:nvSpPr>
        <p:spPr>
          <a:xfrm>
            <a:off x="10240257" y="4580304"/>
            <a:ext cx="1132980" cy="10458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7" name="Obraz 26" descr="Obraz zawierający siekiera, koło&#10;&#10;Opis wygenerowany automatycznie">
            <a:extLst>
              <a:ext uri="{FF2B5EF4-FFF2-40B4-BE49-F238E27FC236}">
                <a16:creationId xmlns:a16="http://schemas.microsoft.com/office/drawing/2014/main" id="{46C3F6FF-8585-48B8-9CAD-35AED951D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27" y="4483231"/>
            <a:ext cx="1287898" cy="1266160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B2368A-D78E-4C24-A2D5-62C6D18A12D3}"/>
              </a:ext>
            </a:extLst>
          </p:cNvPr>
          <p:cNvSpPr txBox="1"/>
          <p:nvPr/>
        </p:nvSpPr>
        <p:spPr>
          <a:xfrm>
            <a:off x="3929830" y="930699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idea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8A6BE72-A569-45F6-8037-744B08BB56AC}"/>
              </a:ext>
            </a:extLst>
          </p:cNvPr>
          <p:cNvSpPr txBox="1"/>
          <p:nvPr/>
        </p:nvSpPr>
        <p:spPr>
          <a:xfrm>
            <a:off x="1896548" y="1328114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CFADE00-C9F2-4D1D-94C2-5707D11A205C}"/>
              </a:ext>
            </a:extLst>
          </p:cNvPr>
          <p:cNvSpPr txBox="1"/>
          <p:nvPr/>
        </p:nvSpPr>
        <p:spPr>
          <a:xfrm>
            <a:off x="1857027" y="2728505"/>
            <a:ext cx="315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bezpieczeństwo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28C2BFC-79D2-457C-820A-B4CA685A1451}"/>
              </a:ext>
            </a:extLst>
          </p:cNvPr>
          <p:cNvSpPr txBox="1"/>
          <p:nvPr/>
        </p:nvSpPr>
        <p:spPr>
          <a:xfrm>
            <a:off x="1885635" y="3140904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EFE61B5-5804-455C-AC00-8F75E54CB923}"/>
              </a:ext>
            </a:extLst>
          </p:cNvPr>
          <p:cNvSpPr txBox="1"/>
          <p:nvPr/>
        </p:nvSpPr>
        <p:spPr>
          <a:xfrm>
            <a:off x="2707239" y="4580020"/>
            <a:ext cx="215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zespół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DCAC01F0-CAAF-4487-91D4-9054E53AD5AE}"/>
              </a:ext>
            </a:extLst>
          </p:cNvPr>
          <p:cNvSpPr txBox="1"/>
          <p:nvPr/>
        </p:nvSpPr>
        <p:spPr>
          <a:xfrm>
            <a:off x="1828419" y="4953694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862DCCC-79B0-4CCC-8DDE-265C03591506}"/>
              </a:ext>
            </a:extLst>
          </p:cNvPr>
          <p:cNvSpPr txBox="1"/>
          <p:nvPr/>
        </p:nvSpPr>
        <p:spPr>
          <a:xfrm>
            <a:off x="7042690" y="930983"/>
            <a:ext cx="169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projekt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C6C1514-AB19-4AB7-A7FB-4F65F5400A2F}"/>
              </a:ext>
            </a:extLst>
          </p:cNvPr>
          <p:cNvSpPr txBox="1"/>
          <p:nvPr/>
        </p:nvSpPr>
        <p:spPr>
          <a:xfrm>
            <a:off x="7077357" y="1328114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BBCEAEE9-133A-437D-9D14-32965883C804}"/>
              </a:ext>
            </a:extLst>
          </p:cNvPr>
          <p:cNvSpPr txBox="1"/>
          <p:nvPr/>
        </p:nvSpPr>
        <p:spPr>
          <a:xfrm>
            <a:off x="7056415" y="2762037"/>
            <a:ext cx="226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możliwości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33D4E309-2504-41D7-8166-FF96F5CFCFFE}"/>
              </a:ext>
            </a:extLst>
          </p:cNvPr>
          <p:cNvSpPr txBox="1"/>
          <p:nvPr/>
        </p:nvSpPr>
        <p:spPr>
          <a:xfrm>
            <a:off x="7066444" y="3140904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C2B628D4-C0EB-4FD9-B1B9-AFF8AC1C6218}"/>
              </a:ext>
            </a:extLst>
          </p:cNvPr>
          <p:cNvSpPr txBox="1"/>
          <p:nvPr/>
        </p:nvSpPr>
        <p:spPr>
          <a:xfrm>
            <a:off x="7042690" y="4582288"/>
            <a:ext cx="229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zagrożenia</a:t>
            </a:r>
            <a:endParaRPr lang="pl-PL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1A283B04-616B-43E3-8049-57B9236CE9F7}"/>
              </a:ext>
            </a:extLst>
          </p:cNvPr>
          <p:cNvSpPr txBox="1"/>
          <p:nvPr/>
        </p:nvSpPr>
        <p:spPr>
          <a:xfrm>
            <a:off x="7009228" y="4953694"/>
            <a:ext cx="30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Lorem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</p:txBody>
      </p:sp>
    </p:spTree>
    <p:extLst>
      <p:ext uri="{BB962C8B-B14F-4D97-AF65-F5344CB8AC3E}">
        <p14:creationId xmlns:p14="http://schemas.microsoft.com/office/powerpoint/2010/main" val="216798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A894A1C6-9C09-4712-A653-7FACB21266FA}"/>
              </a:ext>
            </a:extLst>
          </p:cNvPr>
          <p:cNvSpPr/>
          <p:nvPr/>
        </p:nvSpPr>
        <p:spPr>
          <a:xfrm>
            <a:off x="1098405" y="1844999"/>
            <a:ext cx="3748833" cy="37339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Obraz zawierający jasne&#10;&#10;Opis wygenerowany automatycznie">
            <a:extLst>
              <a:ext uri="{FF2B5EF4-FFF2-40B4-BE49-F238E27FC236}">
                <a16:creationId xmlns:a16="http://schemas.microsoft.com/office/drawing/2014/main" id="{6271AEC7-653C-4654-AA38-05011494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9965" b="19905"/>
          <a:stretch/>
        </p:blipFill>
        <p:spPr>
          <a:xfrm>
            <a:off x="763571" y="1940654"/>
            <a:ext cx="4342886" cy="4045368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B2368A-D78E-4C24-A2D5-62C6D18A12D3}"/>
              </a:ext>
            </a:extLst>
          </p:cNvPr>
          <p:cNvSpPr txBox="1"/>
          <p:nvPr/>
        </p:nvSpPr>
        <p:spPr>
          <a:xfrm>
            <a:off x="5049895" y="1839107"/>
            <a:ext cx="54004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POMYSŁ</a:t>
            </a:r>
            <a:endParaRPr lang="pl-PL" sz="6600" cap="small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8A6BE72-A569-45F6-8037-744B08BB56AC}"/>
              </a:ext>
            </a:extLst>
          </p:cNvPr>
          <p:cNvSpPr txBox="1"/>
          <p:nvPr/>
        </p:nvSpPr>
        <p:spPr>
          <a:xfrm>
            <a:off x="5106456" y="2920106"/>
            <a:ext cx="5234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Lorem </a:t>
            </a:r>
            <a:r>
              <a:rPr lang="pl-PL" sz="2400" dirty="0" err="1"/>
              <a:t>ipsum</a:t>
            </a:r>
            <a:r>
              <a:rPr lang="pl-PL" sz="2400" dirty="0"/>
              <a:t> </a:t>
            </a:r>
            <a:r>
              <a:rPr lang="pl-PL" sz="2400" dirty="0" err="1"/>
              <a:t>dolor</a:t>
            </a:r>
            <a:r>
              <a:rPr lang="pl-PL" sz="2400" dirty="0"/>
              <a:t> sit </a:t>
            </a:r>
            <a:r>
              <a:rPr lang="pl-PL" sz="2400" dirty="0" err="1"/>
              <a:t>amet</a:t>
            </a:r>
            <a:r>
              <a:rPr lang="pl-PL" sz="2400" dirty="0"/>
              <a:t>, </a:t>
            </a:r>
            <a:r>
              <a:rPr lang="pl-PL" sz="2400" dirty="0" err="1"/>
              <a:t>consectetur</a:t>
            </a:r>
            <a:r>
              <a:rPr lang="pl-PL" sz="2400" dirty="0"/>
              <a:t> </a:t>
            </a:r>
            <a:r>
              <a:rPr lang="pl-PL" sz="2400" dirty="0" err="1"/>
              <a:t>adipiscing</a:t>
            </a:r>
            <a:r>
              <a:rPr lang="pl-PL" sz="2400" dirty="0"/>
              <a:t> elit. </a:t>
            </a:r>
            <a:r>
              <a:rPr lang="pl-PL" sz="2400" dirty="0" err="1"/>
              <a:t>Proin</a:t>
            </a:r>
            <a:r>
              <a:rPr lang="pl-PL" sz="2400" dirty="0"/>
              <a:t> </a:t>
            </a:r>
            <a:r>
              <a:rPr lang="pl-PL" sz="2400" dirty="0" err="1"/>
              <a:t>nibh</a:t>
            </a:r>
            <a:r>
              <a:rPr lang="pl-PL" sz="2400" dirty="0"/>
              <a:t> </a:t>
            </a:r>
            <a:r>
              <a:rPr lang="pl-PL" sz="2400" dirty="0" err="1"/>
              <a:t>augue</a:t>
            </a:r>
            <a:r>
              <a:rPr lang="pl-PL" sz="2400" dirty="0"/>
              <a:t>, </a:t>
            </a:r>
            <a:r>
              <a:rPr lang="pl-PL" sz="2400" dirty="0" err="1"/>
              <a:t>suscipit</a:t>
            </a:r>
            <a:r>
              <a:rPr lang="pl-PL" sz="2400" dirty="0"/>
              <a:t> a, </a:t>
            </a:r>
            <a:r>
              <a:rPr lang="pl-PL" sz="2400" dirty="0" err="1"/>
              <a:t>scelerisque</a:t>
            </a:r>
            <a:r>
              <a:rPr lang="pl-PL" sz="2400" dirty="0"/>
              <a:t> </a:t>
            </a:r>
            <a:r>
              <a:rPr lang="pl-PL" sz="2400" dirty="0" err="1"/>
              <a:t>sed</a:t>
            </a:r>
            <a:r>
              <a:rPr lang="pl-PL" sz="2400" dirty="0"/>
              <a:t>, </a:t>
            </a:r>
            <a:r>
              <a:rPr lang="pl-PL" sz="2400" dirty="0" err="1"/>
              <a:t>lacinia</a:t>
            </a:r>
            <a:r>
              <a:rPr lang="pl-PL" sz="2400" dirty="0"/>
              <a:t> in, mi. </a:t>
            </a:r>
            <a:r>
              <a:rPr lang="pl-PL" sz="2400" dirty="0" err="1"/>
              <a:t>Cras</a:t>
            </a:r>
            <a:r>
              <a:rPr lang="pl-PL" sz="2400" dirty="0"/>
              <a:t> vel </a:t>
            </a:r>
            <a:r>
              <a:rPr lang="pl-PL" sz="2400" dirty="0" err="1"/>
              <a:t>lorem</a:t>
            </a:r>
            <a:r>
              <a:rPr lang="pl-PL" sz="2400" dirty="0"/>
              <a:t>. </a:t>
            </a:r>
            <a:r>
              <a:rPr lang="pl-PL" sz="2400" dirty="0" err="1"/>
              <a:t>Etiam</a:t>
            </a:r>
            <a:r>
              <a:rPr lang="pl-PL" sz="2400" dirty="0"/>
              <a:t> </a:t>
            </a:r>
            <a:r>
              <a:rPr lang="pl-PL" sz="2400" dirty="0" err="1"/>
              <a:t>pellentesque</a:t>
            </a:r>
            <a:r>
              <a:rPr lang="pl-PL" sz="2400" dirty="0"/>
              <a:t> </a:t>
            </a:r>
            <a:r>
              <a:rPr lang="pl-PL" sz="2400" dirty="0" err="1"/>
              <a:t>aliquet</a:t>
            </a:r>
            <a:r>
              <a:rPr lang="pl-PL" sz="2400" dirty="0"/>
              <a:t> </a:t>
            </a:r>
            <a:r>
              <a:rPr lang="pl-PL" sz="2400" dirty="0" err="1"/>
              <a:t>tellus</a:t>
            </a:r>
            <a:r>
              <a:rPr lang="pl-PL" sz="2400" dirty="0"/>
              <a:t>. </a:t>
            </a:r>
            <a:r>
              <a:rPr lang="pl-PL" sz="2400" dirty="0" err="1"/>
              <a:t>Phasellus</a:t>
            </a:r>
            <a:r>
              <a:rPr lang="pl-PL" sz="2400" dirty="0"/>
              <a:t> </a:t>
            </a:r>
            <a:r>
              <a:rPr lang="pl-PL" sz="2400" dirty="0" err="1"/>
              <a:t>pharetra</a:t>
            </a:r>
            <a:r>
              <a:rPr lang="pl-PL" sz="2400" dirty="0"/>
              <a:t> </a:t>
            </a:r>
            <a:r>
              <a:rPr lang="pl-PL" sz="2400" dirty="0" err="1"/>
              <a:t>nulla</a:t>
            </a:r>
            <a:r>
              <a:rPr lang="pl-PL" sz="2400" dirty="0"/>
              <a:t> </a:t>
            </a:r>
            <a:r>
              <a:rPr lang="pl-PL" sz="2400" dirty="0" err="1"/>
              <a:t>ac</a:t>
            </a:r>
            <a:r>
              <a:rPr lang="pl-PL" sz="2400" dirty="0"/>
              <a:t> </a:t>
            </a:r>
            <a:r>
              <a:rPr lang="pl-PL" sz="2400" dirty="0" err="1"/>
              <a:t>diam</a:t>
            </a:r>
            <a:r>
              <a:rPr lang="pl-PL" sz="2400" dirty="0"/>
              <a:t>. </a:t>
            </a:r>
            <a:r>
              <a:rPr lang="pl-PL" sz="2400" dirty="0" err="1"/>
              <a:t>Quisque</a:t>
            </a:r>
            <a:r>
              <a:rPr lang="pl-PL" sz="2400" dirty="0"/>
              <a:t> </a:t>
            </a:r>
            <a:r>
              <a:rPr lang="pl-PL" sz="2400" dirty="0" err="1"/>
              <a:t>semper</a:t>
            </a:r>
            <a:r>
              <a:rPr lang="pl-PL" sz="2400" dirty="0"/>
              <a:t> </a:t>
            </a:r>
            <a:r>
              <a:rPr lang="pl-PL" sz="2400" dirty="0" err="1"/>
              <a:t>justo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risus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124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A943D44F-7ED3-40B8-B5B5-9B840E71070B}"/>
              </a:ext>
            </a:extLst>
          </p:cNvPr>
          <p:cNvSpPr/>
          <p:nvPr/>
        </p:nvSpPr>
        <p:spPr>
          <a:xfrm>
            <a:off x="601552" y="982809"/>
            <a:ext cx="5054530" cy="47306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7DD8B21-9B9E-487A-B181-158E1FF8E716}"/>
              </a:ext>
            </a:extLst>
          </p:cNvPr>
          <p:cNvSpPr/>
          <p:nvPr/>
        </p:nvSpPr>
        <p:spPr>
          <a:xfrm>
            <a:off x="6858192" y="1088795"/>
            <a:ext cx="4694548" cy="43457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97027A-0B7A-49F3-A45D-D98139C2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12" y="645342"/>
            <a:ext cx="5232662" cy="5232662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94595009-0869-4E74-9F84-0EBB232CB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7" y="480765"/>
            <a:ext cx="5232662" cy="5232662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008DBC3-A23F-4D1E-81CA-9E401250CE46}"/>
              </a:ext>
            </a:extLst>
          </p:cNvPr>
          <p:cNvSpPr txBox="1"/>
          <p:nvPr/>
        </p:nvSpPr>
        <p:spPr>
          <a:xfrm>
            <a:off x="7805338" y="1574276"/>
            <a:ext cx="2618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/>
              <a:t>Tu wstawiasz </a:t>
            </a:r>
            <a:br>
              <a:rPr lang="pl-PL" sz="3200" dirty="0"/>
            </a:br>
            <a:r>
              <a:rPr lang="pl-PL" sz="3200" dirty="0"/>
              <a:t>pole tekstowe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7CDCD8-F1ED-4C41-98B7-7C96F5D7A1A5}"/>
              </a:ext>
            </a:extLst>
          </p:cNvPr>
          <p:cNvSpPr txBox="1"/>
          <p:nvPr/>
        </p:nvSpPr>
        <p:spPr>
          <a:xfrm>
            <a:off x="9052925" y="3357544"/>
            <a:ext cx="2313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Tu wstawiasz </a:t>
            </a:r>
            <a:br>
              <a:rPr lang="pl-PL" sz="2800" dirty="0"/>
            </a:br>
            <a:r>
              <a:rPr lang="pl-PL" sz="2800" dirty="0"/>
              <a:t>pole tekstowe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6DDA79E-BFD5-4FA6-ACBF-557ED8B93714}"/>
              </a:ext>
            </a:extLst>
          </p:cNvPr>
          <p:cNvSpPr txBox="1"/>
          <p:nvPr/>
        </p:nvSpPr>
        <p:spPr>
          <a:xfrm rot="20723004">
            <a:off x="7137881" y="3636925"/>
            <a:ext cx="1593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Pole</a:t>
            </a:r>
            <a:br>
              <a:rPr lang="pl-PL" sz="2800" dirty="0"/>
            </a:br>
            <a:r>
              <a:rPr lang="pl-PL" sz="2800" dirty="0"/>
              <a:t>tekstowe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25F48AF-DC10-4ADE-8B86-96E6C09709B3}"/>
              </a:ext>
            </a:extLst>
          </p:cNvPr>
          <p:cNvSpPr txBox="1"/>
          <p:nvPr/>
        </p:nvSpPr>
        <p:spPr>
          <a:xfrm rot="804568">
            <a:off x="1974631" y="1570528"/>
            <a:ext cx="212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Tu wstawiasz </a:t>
            </a:r>
            <a:br>
              <a:rPr lang="pl-PL" sz="2400" dirty="0"/>
            </a:br>
            <a:r>
              <a:rPr lang="pl-PL" sz="2400" dirty="0"/>
              <a:t>pole tekstowe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FDADC31-4F69-4D06-9B2B-E224D4A9CDE6}"/>
              </a:ext>
            </a:extLst>
          </p:cNvPr>
          <p:cNvSpPr txBox="1"/>
          <p:nvPr/>
        </p:nvSpPr>
        <p:spPr>
          <a:xfrm>
            <a:off x="1071229" y="3010778"/>
            <a:ext cx="201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Tu wstawiasz </a:t>
            </a:r>
            <a:br>
              <a:rPr lang="pl-PL" sz="2400" dirty="0"/>
            </a:br>
            <a:r>
              <a:rPr lang="pl-PL" sz="2400" dirty="0"/>
              <a:t>pole </a:t>
            </a:r>
          </a:p>
          <a:p>
            <a:r>
              <a:rPr lang="pl-PL" sz="2400" dirty="0"/>
              <a:t>tekstowe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EDFFDDB-9447-4D15-AEE8-FD1741617000}"/>
              </a:ext>
            </a:extLst>
          </p:cNvPr>
          <p:cNvSpPr txBox="1"/>
          <p:nvPr/>
        </p:nvSpPr>
        <p:spPr>
          <a:xfrm rot="20133000">
            <a:off x="2919026" y="3401550"/>
            <a:ext cx="201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Tu wstawiasz </a:t>
            </a:r>
            <a:br>
              <a:rPr lang="pl-PL" sz="2400" dirty="0"/>
            </a:br>
            <a:r>
              <a:rPr lang="pl-PL" sz="2400" dirty="0"/>
              <a:t>pole </a:t>
            </a:r>
          </a:p>
          <a:p>
            <a:r>
              <a:rPr lang="pl-PL" sz="2400" dirty="0"/>
              <a:t>tekstowe </a:t>
            </a:r>
          </a:p>
        </p:txBody>
      </p:sp>
    </p:spTree>
    <p:extLst>
      <p:ext uri="{BB962C8B-B14F-4D97-AF65-F5344CB8AC3E}">
        <p14:creationId xmlns:p14="http://schemas.microsoft.com/office/powerpoint/2010/main" val="303187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71E59ADC-BA20-47B2-BEDC-65071B5C0CBC}"/>
              </a:ext>
            </a:extLst>
          </p:cNvPr>
          <p:cNvSpPr/>
          <p:nvPr/>
        </p:nvSpPr>
        <p:spPr>
          <a:xfrm>
            <a:off x="3817856" y="3812099"/>
            <a:ext cx="7500734" cy="1202961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540932F4-8EBA-43D8-AF95-8E38FC4466E5}"/>
              </a:ext>
            </a:extLst>
          </p:cNvPr>
          <p:cNvSpPr/>
          <p:nvPr/>
        </p:nvSpPr>
        <p:spPr>
          <a:xfrm>
            <a:off x="873410" y="1551890"/>
            <a:ext cx="4028528" cy="3859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61028B-8F8B-45DA-AC78-0A0204D2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" y="902915"/>
            <a:ext cx="4707258" cy="480239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7F28117-A536-4594-9BCD-7DA243712E59}"/>
              </a:ext>
            </a:extLst>
          </p:cNvPr>
          <p:cNvSpPr txBox="1"/>
          <p:nvPr/>
        </p:nvSpPr>
        <p:spPr>
          <a:xfrm>
            <a:off x="4977352" y="1828782"/>
            <a:ext cx="4682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cap="small" dirty="0">
                <a:solidFill>
                  <a:srgbClr val="ED7D31"/>
                </a:solidFill>
                <a:latin typeface="Arial Black" panose="020B0A04020102020204" pitchFamily="34" charset="0"/>
              </a:rPr>
              <a:t>WIĘCEJ MOŻLIWOŚCI,</a:t>
            </a:r>
            <a:br>
              <a:rPr lang="pl-PL" sz="2800" cap="small" dirty="0">
                <a:solidFill>
                  <a:srgbClr val="ED7D31"/>
                </a:solidFill>
                <a:latin typeface="Arial Black" panose="020B0A04020102020204" pitchFamily="34" charset="0"/>
              </a:rPr>
            </a:br>
            <a:r>
              <a:rPr lang="pl-PL" sz="2800" cap="small" dirty="0">
                <a:solidFill>
                  <a:srgbClr val="ED7D31"/>
                </a:solidFill>
                <a:latin typeface="Arial Black" panose="020B0A04020102020204" pitchFamily="34" charset="0"/>
              </a:rPr>
              <a:t>POMYSŁÓW I IKONEK?</a:t>
            </a:r>
            <a:endParaRPr lang="pl-PL" cap="small" dirty="0">
              <a:solidFill>
                <a:srgbClr val="ED7D3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123A52-DCA8-4741-9AD4-A85343CC1FA5}"/>
              </a:ext>
            </a:extLst>
          </p:cNvPr>
          <p:cNvSpPr txBox="1"/>
          <p:nvPr/>
        </p:nvSpPr>
        <p:spPr>
          <a:xfrm>
            <a:off x="4977351" y="2782889"/>
            <a:ext cx="6730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Zapraszam na kurs on-line na platformie VOD:</a:t>
            </a:r>
            <a:br>
              <a:rPr lang="pl-PL" dirty="0"/>
            </a:br>
            <a:r>
              <a:rPr lang="pl-PL" sz="2400" b="1" dirty="0"/>
              <a:t>Jak tworzyć angażujące prezentacje Power Point? </a:t>
            </a:r>
            <a:endParaRPr lang="pl-PL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DB9465D-BA86-4A58-A08F-3FAFD36009A6}"/>
              </a:ext>
            </a:extLst>
          </p:cNvPr>
          <p:cNvSpPr txBox="1"/>
          <p:nvPr/>
        </p:nvSpPr>
        <p:spPr>
          <a:xfrm>
            <a:off x="4977352" y="1459450"/>
            <a:ext cx="44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Chcesz poznać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881ABAC-9DBE-4573-9EF9-3D5B8C9C8398}"/>
              </a:ext>
            </a:extLst>
          </p:cNvPr>
          <p:cNvSpPr txBox="1"/>
          <p:nvPr/>
        </p:nvSpPr>
        <p:spPr>
          <a:xfrm>
            <a:off x="4977351" y="4182746"/>
            <a:ext cx="585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https://flipowanie.pl/prezentacje/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E437928-C7E3-43E7-AF2F-0B04ECCCE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r="17860" b="41055"/>
          <a:stretch/>
        </p:blipFill>
        <p:spPr>
          <a:xfrm rot="466236">
            <a:off x="8414194" y="4974028"/>
            <a:ext cx="2415727" cy="15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05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493</Words>
  <Application>Microsoft Office PowerPoint</Application>
  <PresentationFormat>Panoramiczny</PresentationFormat>
  <Paragraphs>62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Segoe UI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Gabriela Borowczyk</dc:creator>
  <cp:lastModifiedBy>Gabriela Borowczyk</cp:lastModifiedBy>
  <cp:revision>17</cp:revision>
  <dcterms:created xsi:type="dcterms:W3CDTF">2020-09-28T15:59:21Z</dcterms:created>
  <dcterms:modified xsi:type="dcterms:W3CDTF">2020-09-28T20:36:24Z</dcterms:modified>
</cp:coreProperties>
</file>